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88" r:id="rId4"/>
    <p:sldId id="287" r:id="rId5"/>
    <p:sldId id="289" r:id="rId6"/>
    <p:sldId id="290" r:id="rId7"/>
    <p:sldId id="293" r:id="rId8"/>
    <p:sldId id="294" r:id="rId9"/>
    <p:sldId id="291" r:id="rId10"/>
    <p:sldId id="295" r:id="rId11"/>
    <p:sldId id="292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ECA783-A245-4345-BC67-767CFAE99633}">
          <p14:sldIdLst>
            <p14:sldId id="256"/>
            <p14:sldId id="257"/>
            <p14:sldId id="288"/>
            <p14:sldId id="287"/>
            <p14:sldId id="289"/>
            <p14:sldId id="290"/>
            <p14:sldId id="293"/>
            <p14:sldId id="294"/>
            <p14:sldId id="291"/>
            <p14:sldId id="295"/>
            <p14:sldId id="29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79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BB45CD-F9B1-42AA-B49A-C9A2FAECAC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E71649-6F79-4EC4-A4DB-FD856E82C0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8913B-77DE-4338-A2AE-0D1080E6B0A1}" type="datetimeFigureOut">
              <a:rPr lang="en-US" smtClean="0"/>
              <a:t>25/02/22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87CC99-105F-4089-94E9-0C4D9889A9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4B21D8-F0ED-4C36-ACFB-91F18B0384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95364-8BAC-46BC-8DF2-D0E13A66FCB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8;p1">
            <a:extLst>
              <a:ext uri="{FF2B5EF4-FFF2-40B4-BE49-F238E27FC236}">
                <a16:creationId xmlns:a16="http://schemas.microsoft.com/office/drawing/2014/main" id="{0284F33D-C379-412F-9EAA-F0D68B0DD84C}"/>
              </a:ext>
            </a:extLst>
          </p:cNvPr>
          <p:cNvSpPr/>
          <p:nvPr userDrawn="1"/>
        </p:nvSpPr>
        <p:spPr>
          <a:xfrm>
            <a:off x="0" y="1"/>
            <a:ext cx="12192000" cy="2116182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91;p1">
            <a:extLst>
              <a:ext uri="{FF2B5EF4-FFF2-40B4-BE49-F238E27FC236}">
                <a16:creationId xmlns:a16="http://schemas.microsoft.com/office/drawing/2014/main" id="{DB425D36-4EF8-4E0D-BE32-9DF43AE83398}"/>
              </a:ext>
            </a:extLst>
          </p:cNvPr>
          <p:cNvSpPr/>
          <p:nvPr userDrawn="1"/>
        </p:nvSpPr>
        <p:spPr>
          <a:xfrm>
            <a:off x="3511800" y="5999377"/>
            <a:ext cx="5168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0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Pablo Werlang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pablowerlang@ifsul.edu.br</a:t>
            </a:r>
            <a:endParaRPr sz="1800" b="1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Google Shape;92;p1">
            <a:extLst>
              <a:ext uri="{FF2B5EF4-FFF2-40B4-BE49-F238E27FC236}">
                <a16:creationId xmlns:a16="http://schemas.microsoft.com/office/drawing/2014/main" id="{CE6B7AD8-626B-4403-8161-8E631808A8C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3509" y="573950"/>
            <a:ext cx="5886450" cy="1360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39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2;p4">
            <a:extLst>
              <a:ext uri="{FF2B5EF4-FFF2-40B4-BE49-F238E27FC236}">
                <a16:creationId xmlns:a16="http://schemas.microsoft.com/office/drawing/2014/main" id="{09EAFB03-4033-4C6F-B3AB-51F80A271515}"/>
              </a:ext>
            </a:extLst>
          </p:cNvPr>
          <p:cNvSpPr/>
          <p:nvPr userDrawn="1"/>
        </p:nvSpPr>
        <p:spPr>
          <a:xfrm>
            <a:off x="0" y="0"/>
            <a:ext cx="12192000" cy="13629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73DA3-C6C5-4E4A-90AA-7C34F14AF1AD}"/>
              </a:ext>
            </a:extLst>
          </p:cNvPr>
          <p:cNvSpPr txBox="1"/>
          <p:nvPr userDrawn="1"/>
        </p:nvSpPr>
        <p:spPr>
          <a:xfrm>
            <a:off x="3046828" y="63779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>
                <a:solidFill>
                  <a:srgbClr val="8DC641"/>
                </a:solidFill>
              </a:rPr>
              <a:t>Instituto Federal Sul-rio-grandense | Campus Charqueadas</a:t>
            </a:r>
          </a:p>
        </p:txBody>
      </p:sp>
    </p:spTree>
    <p:extLst>
      <p:ext uri="{BB962C8B-B14F-4D97-AF65-F5344CB8AC3E}">
        <p14:creationId xmlns:p14="http://schemas.microsoft.com/office/powerpoint/2010/main" val="8683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6;g11002e4fd20_0_151">
            <a:extLst>
              <a:ext uri="{FF2B5EF4-FFF2-40B4-BE49-F238E27FC236}">
                <a16:creationId xmlns:a16="http://schemas.microsoft.com/office/drawing/2014/main" id="{4D35659A-91AC-4C85-BD97-4D65591479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47C3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5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C45940-66C8-4CCF-8538-78BA783A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04859-0EC7-4098-B14B-78527804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C45D-A5E9-4792-8524-45671B813AE0}" type="datetimeFigureOut">
              <a:rPr lang="en-US" smtClean="0"/>
              <a:t>25/02/22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B515B-608D-40E4-B6E3-292E123BD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54E2D-EBCF-4FDE-B8CB-7C2ED5DD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3F4C9-70EF-470C-B0DA-21ADA643E25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Espaço Reservado para Título 6">
            <a:extLst>
              <a:ext uri="{FF2B5EF4-FFF2-40B4-BE49-F238E27FC236}">
                <a16:creationId xmlns:a16="http://schemas.microsoft.com/office/drawing/2014/main" id="{D6B54AFE-FB1F-4004-9B67-8A07E4D9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1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w3schools.com/tags/att_a_href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Document/querySelectorAl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Reference/Global_Objects/Array/forEach" TargetMode="External"/><Relationship Id="rId2" Type="http://schemas.openxmlformats.org/officeDocument/2006/relationships/hyperlink" Target="https://developer.mozilla.org/pt-BR/docs/Web/API/Document/querySelector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API/Element/class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API/Element/removeAttribute" TargetMode="External"/><Relationship Id="rId2" Type="http://schemas.openxmlformats.org/officeDocument/2006/relationships/hyperlink" Target="https://developer.mozilla.org/pt-BR/docs/Web/API/Element/setAttribu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9284CCC7-1936-4B45-8EB9-21CD17C35FBB}"/>
              </a:ext>
            </a:extLst>
          </p:cNvPr>
          <p:cNvSpPr/>
          <p:nvPr/>
        </p:nvSpPr>
        <p:spPr>
          <a:xfrm>
            <a:off x="2339238" y="3540167"/>
            <a:ext cx="751352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Web 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do DOM –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II</a:t>
            </a: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085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Atributos de elementos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5" y="1476755"/>
            <a:ext cx="8733452" cy="574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Alguns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atributos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comuns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id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id do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endParaRPr lang="en-US" sz="24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value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- Valor do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disabled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Desabilita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checked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Deixa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marcado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rebuchet MS"/>
                <a:ea typeface="Trebuchet MS"/>
                <a:cs typeface="Trebuchet MS"/>
                <a:sym typeface="Trebuchet MS"/>
              </a:rPr>
              <a:t>src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URL da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imagem</a:t>
            </a: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rebuchet MS"/>
                <a:ea typeface="Trebuchet MS"/>
                <a:cs typeface="Trebuchet MS"/>
                <a:sym typeface="Trebuchet MS"/>
              </a:rPr>
              <a:t>href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URL do link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5F8FD3-061C-484D-B463-EC5F801A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31" y="2989431"/>
            <a:ext cx="3340793" cy="5628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D0B3A4-0F50-41DF-AC19-F3270AE70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42" y="3587143"/>
            <a:ext cx="1498126" cy="7596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CFF0F9-61C7-4637-83A0-81E62FB87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353" y="4217161"/>
            <a:ext cx="910988" cy="93778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3F02869-DDAB-4A6B-BF5A-3B76DF1D8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6907" y="5154943"/>
            <a:ext cx="937782" cy="9377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14B2794-18C6-4F07-884F-962A5242E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2973" y="2181244"/>
            <a:ext cx="5989312" cy="5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0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Alterando CSS com 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4" y="1476755"/>
            <a:ext cx="942391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alterar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CSS de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facilmente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JS: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b="1" dirty="0">
                <a:latin typeface="Trebuchet MS"/>
                <a:ea typeface="Trebuchet MS"/>
                <a:cs typeface="Trebuchet MS"/>
                <a:sym typeface="Trebuchet MS"/>
              </a:rPr>
              <a:t>style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controla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estilo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4" name="Google Shape;101;p4">
            <a:extLst>
              <a:ext uri="{FF2B5EF4-FFF2-40B4-BE49-F238E27FC236}">
                <a16:creationId xmlns:a16="http://schemas.microsoft.com/office/drawing/2014/main" id="{F0237DAD-C87A-45DC-BE66-863BA37C9BC7}"/>
              </a:ext>
            </a:extLst>
          </p:cNvPr>
          <p:cNvSpPr txBox="1"/>
          <p:nvPr/>
        </p:nvSpPr>
        <p:spPr>
          <a:xfrm>
            <a:off x="7595119" y="2132921"/>
            <a:ext cx="395306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Prefira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usar o </a:t>
            </a: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classList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mudar o CSS dos </a:t>
            </a:r>
            <a:r>
              <a:rPr lang="en-US" sz="28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8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C561DA-3182-4DF0-9CA8-57EE8817F8C9}"/>
              </a:ext>
            </a:extLst>
          </p:cNvPr>
          <p:cNvSpPr txBox="1"/>
          <p:nvPr/>
        </p:nvSpPr>
        <p:spPr>
          <a:xfrm>
            <a:off x="1203027" y="2871570"/>
            <a:ext cx="2589817" cy="89909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chato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MUDAR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03EFBB-AF02-4BAA-86E2-68DA240C5425}"/>
              </a:ext>
            </a:extLst>
          </p:cNvPr>
          <p:cNvSpPr txBox="1"/>
          <p:nvPr/>
        </p:nvSpPr>
        <p:spPr>
          <a:xfrm>
            <a:off x="1203027" y="3890225"/>
            <a:ext cx="9785945" cy="245483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`background-color: #4141d4; color: #fea2a2;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10px 20px`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'Texto colorido'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removeAttribute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'Texto chato'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070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lang="pt-BR"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4" y="1476755"/>
            <a:ext cx="7735078" cy="553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Escolha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4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pokémons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destes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cinco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tipos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água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fogo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elétrico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planta,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voador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Pegue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URL de imagens de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um deles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internet.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objeto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JS, que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contenha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nome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o URL da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imagem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breve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um.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página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com 4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botões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tipo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mas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somente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primeiro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botão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deve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estar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habilitado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clicar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botão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mostre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descrição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de um dos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quatro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daquele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tipo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mais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abaixo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imagem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dos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quatro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usuário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deverá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clicar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na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imagem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tentar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adivinhar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qual o Pokémon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correto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responder a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primeira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questão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habilite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próximo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botão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Repita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até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todas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cinco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questões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estejam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respondidas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Mostre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quantas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questões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ele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acertou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dirty="0" err="1">
                <a:latin typeface="Trebuchet MS"/>
                <a:ea typeface="Trebuchet MS"/>
                <a:cs typeface="Trebuchet MS"/>
                <a:sym typeface="Trebuchet MS"/>
              </a:rPr>
              <a:t>fim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519218-5BE5-485A-9567-5FDC5F3A3D7C}"/>
              </a:ext>
            </a:extLst>
          </p:cNvPr>
          <p:cNvSpPr txBox="1"/>
          <p:nvPr/>
        </p:nvSpPr>
        <p:spPr>
          <a:xfrm>
            <a:off x="8079688" y="1476755"/>
            <a:ext cx="3897708" cy="456948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 Pokémon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Escolha um dos tipos: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-container"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Água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Fogo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Elétrico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Planta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Voador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"quiz"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Aqui vai a descrição de um dos 4 do tipo escolhido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407436" y="3888347"/>
            <a:ext cx="7962123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Como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selecionar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todas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caixas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atribuir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informações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individualmente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470FA8-C9A7-4015-B5DD-78ECD7438DFB}"/>
              </a:ext>
            </a:extLst>
          </p:cNvPr>
          <p:cNvSpPr txBox="1"/>
          <p:nvPr/>
        </p:nvSpPr>
        <p:spPr>
          <a:xfrm>
            <a:off x="261259" y="1527060"/>
            <a:ext cx="3953069" cy="207281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Confira nossos planos: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"box-container"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B95781-A966-401F-B092-DDECBC03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36" y="1476755"/>
            <a:ext cx="7396065" cy="2193155"/>
          </a:xfrm>
          <a:prstGeom prst="rect">
            <a:avLst/>
          </a:prstGeom>
        </p:spPr>
      </p:pic>
      <p:sp>
        <p:nvSpPr>
          <p:cNvPr id="11" name="Google Shape;101;p4">
            <a:extLst>
              <a:ext uri="{FF2B5EF4-FFF2-40B4-BE49-F238E27FC236}">
                <a16:creationId xmlns:a16="http://schemas.microsoft.com/office/drawing/2014/main" id="{A8D94578-8E7E-47F6-91ED-4A2CDE903918}"/>
              </a:ext>
            </a:extLst>
          </p:cNvPr>
          <p:cNvSpPr txBox="1"/>
          <p:nvPr/>
        </p:nvSpPr>
        <p:spPr>
          <a:xfrm>
            <a:off x="4192554" y="5031653"/>
            <a:ext cx="380689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6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querySelectorAll</a:t>
            </a:r>
            <a:endParaRPr lang="en-US" sz="3600" dirty="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1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2219907" y="4945223"/>
            <a:ext cx="7752185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Com o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querySelectorAll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pegamos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todos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que se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enquadram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seletor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podemos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percorrer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a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usando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forEach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querySelectorAll</a:t>
            </a: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 – Seletor de múltiplos elementos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D668F6-6E57-4345-A150-BD816F8FE8DD}"/>
              </a:ext>
            </a:extLst>
          </p:cNvPr>
          <p:cNvSpPr txBox="1"/>
          <p:nvPr/>
        </p:nvSpPr>
        <p:spPr>
          <a:xfrm>
            <a:off x="880188" y="1607383"/>
            <a:ext cx="10431624" cy="320721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'Básico'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'Funcionalidades básicas'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'Pessoal'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9.99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'Básico + Ferramentas avançadas'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'Profissional'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'Pessoal + Suporte dedicado'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'Empresarial'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39.99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 + Armazenamento ilimitado'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'.box'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"&gt;R$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224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9F344552-7DA8-4541-A7E4-86A3638AC04D}"/>
              </a:ext>
            </a:extLst>
          </p:cNvPr>
          <p:cNvSpPr txBox="1"/>
          <p:nvPr/>
        </p:nvSpPr>
        <p:spPr>
          <a:xfrm>
            <a:off x="7212563" y="1871075"/>
            <a:ext cx="4783493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Podemos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alterar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aparência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determinados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objetos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adicionando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removendo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classes deles.</a:t>
            </a:r>
          </a:p>
        </p:txBody>
      </p:sp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644C2F-26F8-4F9B-9DAE-13472917AACE}"/>
              </a:ext>
            </a:extLst>
          </p:cNvPr>
          <p:cNvSpPr txBox="1"/>
          <p:nvPr/>
        </p:nvSpPr>
        <p:spPr>
          <a:xfrm>
            <a:off x="0" y="1349237"/>
            <a:ext cx="3489649" cy="500578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#box-container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#af8a8a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#686868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A02A55-1353-462A-8FFD-D8BE1C26F51A}"/>
              </a:ext>
            </a:extLst>
          </p:cNvPr>
          <p:cNvSpPr txBox="1"/>
          <p:nvPr/>
        </p:nvSpPr>
        <p:spPr>
          <a:xfrm>
            <a:off x="3564294" y="1349237"/>
            <a:ext cx="3489649" cy="5005782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#6399c5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text-shadow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#0000007c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box.active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#7a6767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#333333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FE9B96D-1B7B-475F-9864-95C35BB181C6}"/>
              </a:ext>
            </a:extLst>
          </p:cNvPr>
          <p:cNvSpPr/>
          <p:nvPr/>
        </p:nvSpPr>
        <p:spPr>
          <a:xfrm>
            <a:off x="3564294" y="3760236"/>
            <a:ext cx="2873828" cy="101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EDBC5597-29C9-40DB-A74E-AC2C53C1D19D}"/>
              </a:ext>
            </a:extLst>
          </p:cNvPr>
          <p:cNvSpPr txBox="1"/>
          <p:nvPr/>
        </p:nvSpPr>
        <p:spPr>
          <a:xfrm>
            <a:off x="7212563" y="3760236"/>
            <a:ext cx="478349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36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Como </a:t>
            </a:r>
            <a:r>
              <a:rPr lang="en-US" sz="36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fazer</a:t>
            </a:r>
            <a:r>
              <a:rPr lang="en-US" sz="36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?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8EA61E5-5261-4F77-93E3-28D47778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53" y="4749326"/>
            <a:ext cx="5004320" cy="145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 err="1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classList</a:t>
            </a: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 – Acessando classes de elementos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D668F6-6E57-4345-A150-BD816F8FE8DD}"/>
              </a:ext>
            </a:extLst>
          </p:cNvPr>
          <p:cNvSpPr txBox="1"/>
          <p:nvPr/>
        </p:nvSpPr>
        <p:spPr>
          <a:xfrm>
            <a:off x="5511283" y="1476755"/>
            <a:ext cx="6556310" cy="386035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'.box'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"&gt;R$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plans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'.box'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pt-B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)){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pt-B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endParaRPr lang="pt-B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4" y="1476755"/>
            <a:ext cx="5066523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propriedade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classList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acessada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consultar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alterar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as classes dos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elementos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add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Adiciona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à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lista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classes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remove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Remove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lista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toggle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Alterna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existência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à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lista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classes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Trebuchet MS"/>
                <a:ea typeface="Trebuchet MS"/>
                <a:cs typeface="Trebuchet MS"/>
                <a:sym typeface="Trebuchet MS"/>
              </a:rPr>
              <a:t>contains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retorna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se 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classe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pertence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à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lista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de classes do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17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4" y="1476755"/>
            <a:ext cx="8322906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um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tabuleiro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jogo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velha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no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documento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2500" i="1" dirty="0" err="1">
                <a:latin typeface="Trebuchet MS"/>
                <a:ea typeface="Trebuchet MS"/>
                <a:cs typeface="Trebuchet MS"/>
                <a:sym typeface="Trebuchet MS"/>
              </a:rPr>
              <a:t>divs</a:t>
            </a:r>
            <a:r>
              <a:rPr lang="en-US" sz="2500" i="1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posição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tabuleiro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Após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criação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tabuleiro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eventos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de clique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cada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i="1" dirty="0">
                <a:latin typeface="Trebuchet MS"/>
                <a:ea typeface="Trebuchet MS"/>
                <a:cs typeface="Trebuchet MS"/>
                <a:sym typeface="Trebuchet MS"/>
              </a:rPr>
              <a:t>div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das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posição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-US" sz="2500" b="1" dirty="0" err="1">
                <a:latin typeface="Trebuchet MS"/>
                <a:ea typeface="Trebuchet MS"/>
                <a:cs typeface="Trebuchet MS"/>
                <a:sym typeface="Trebuchet MS"/>
              </a:rPr>
              <a:t>querySelectorAll</a:t>
            </a:r>
            <a:endParaRPr lang="en-US" sz="2500" b="1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Cuide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só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preencher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posições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vazias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para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alternar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as </a:t>
            </a: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jogadas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entre o </a:t>
            </a:r>
            <a:r>
              <a:rPr lang="en-US" sz="25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 e o </a:t>
            </a:r>
            <a:r>
              <a:rPr lang="en-US" sz="2500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89451A-F9FE-471D-8FDC-AFBC6308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49" y="1765272"/>
            <a:ext cx="26098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3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4" y="1476755"/>
            <a:ext cx="5309118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BB8C7E-9CA1-44F7-A6D1-B3B99187617B}"/>
              </a:ext>
            </a:extLst>
          </p:cNvPr>
          <p:cNvSpPr txBox="1"/>
          <p:nvPr/>
        </p:nvSpPr>
        <p:spPr>
          <a:xfrm>
            <a:off x="0" y="2428478"/>
            <a:ext cx="5736458" cy="3897677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"menu"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Serviços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Recursos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Comunidade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sub-menu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Construção de Sites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Venda de Hospedagem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Consultoria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Tutoriais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Documentação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CE30EA-7EBC-4DFC-B00E-99BC858165C2}"/>
              </a:ext>
            </a:extLst>
          </p:cNvPr>
          <p:cNvSpPr txBox="1"/>
          <p:nvPr/>
        </p:nvSpPr>
        <p:spPr>
          <a:xfrm>
            <a:off x="9005283" y="1346128"/>
            <a:ext cx="3187959" cy="4980028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item:hover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#00000050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#sub-menu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group.active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#sub-menu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A80E7D-93DC-4EBD-B48E-8C38FE38E1E8}"/>
              </a:ext>
            </a:extLst>
          </p:cNvPr>
          <p:cNvSpPr txBox="1"/>
          <p:nvPr/>
        </p:nvSpPr>
        <p:spPr>
          <a:xfrm>
            <a:off x="5776891" y="1346126"/>
            <a:ext cx="3187959" cy="4980029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#275f27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1.3rem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shadow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#menu.hidden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4" y="1476755"/>
            <a:ext cx="8425543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500" dirty="0" err="1">
                <a:latin typeface="Trebuchet MS"/>
                <a:ea typeface="Trebuchet MS"/>
                <a:cs typeface="Trebuchet MS"/>
                <a:sym typeface="Trebuchet MS"/>
              </a:rPr>
              <a:t>Exercício</a:t>
            </a:r>
            <a:r>
              <a:rPr lang="en-US" sz="2500" dirty="0"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698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en-US" sz="25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Teste o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código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do slide anterior.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Crie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JS para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percorrer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menu.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O menu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poderá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ser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percorrido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somente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adicionando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removendo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classes.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De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acordo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com o clique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nos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itens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do menu,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abra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o submenu (para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aqueles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itens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que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tiver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).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Use o </a:t>
            </a:r>
            <a:r>
              <a:rPr lang="en-US" sz="2000" b="1" dirty="0" err="1">
                <a:latin typeface="Trebuchet MS"/>
                <a:ea typeface="Trebuchet MS"/>
                <a:cs typeface="Trebuchet MS"/>
                <a:sym typeface="Trebuchet MS"/>
              </a:rPr>
              <a:t>classList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adicionar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e remover classes.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Quando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clicar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item final,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mostrar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alert "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Abre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link: ITEM"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Item final = item do menu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sem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submenu,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ou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item do submenu.</a:t>
            </a:r>
          </a:p>
          <a:p>
            <a:pPr marL="869950" lvl="1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Bônus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: use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uma</a:t>
            </a:r>
            <a:r>
              <a:rPr lang="en-US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link tag </a:t>
            </a:r>
            <a:r>
              <a:rPr lang="en-US" sz="2000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US" sz="2000" b="1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a&gt;&lt;/a&gt;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abrir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páginas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reais da web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invés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exibir</a:t>
            </a:r>
            <a:r>
              <a:rPr lang="en-US" sz="2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um alert.</a:t>
            </a:r>
          </a:p>
          <a:p>
            <a:pPr marL="412750" indent="-342900">
              <a:buSzPts val="25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Retorne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estado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inicial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ao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clicar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000" dirty="0" err="1">
                <a:latin typeface="Trebuchet MS"/>
                <a:ea typeface="Trebuchet MS"/>
                <a:cs typeface="Trebuchet MS"/>
                <a:sym typeface="Trebuchet MS"/>
              </a:rPr>
              <a:t>em</a:t>
            </a:r>
            <a:r>
              <a:rPr lang="en-US" sz="2000" dirty="0">
                <a:latin typeface="Trebuchet MS"/>
                <a:ea typeface="Trebuchet MS"/>
                <a:cs typeface="Trebuchet MS"/>
                <a:sym typeface="Trebuchet MS"/>
              </a:rPr>
              <a:t> um item do submenu.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A402B1-DDDA-4108-ADA7-BD5486E9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510" y="1566668"/>
            <a:ext cx="28384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3;p4">
            <a:extLst>
              <a:ext uri="{FF2B5EF4-FFF2-40B4-BE49-F238E27FC236}">
                <a16:creationId xmlns:a16="http://schemas.microsoft.com/office/drawing/2014/main" id="{7856E1AA-F416-4A48-9188-24A7653341F7}"/>
              </a:ext>
            </a:extLst>
          </p:cNvPr>
          <p:cNvSpPr/>
          <p:nvPr/>
        </p:nvSpPr>
        <p:spPr>
          <a:xfrm>
            <a:off x="539933" y="153455"/>
            <a:ext cx="1072119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Manipulando o DOM – Parte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Atributos de elementos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1800" b="0" i="0" u="none" strike="noStrike" cap="none" dirty="0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01;p4">
            <a:extLst>
              <a:ext uri="{FF2B5EF4-FFF2-40B4-BE49-F238E27FC236}">
                <a16:creationId xmlns:a16="http://schemas.microsoft.com/office/drawing/2014/main" id="{3B901F21-B0DE-4662-9420-D6ADCAB51A20}"/>
              </a:ext>
            </a:extLst>
          </p:cNvPr>
          <p:cNvSpPr txBox="1"/>
          <p:nvPr/>
        </p:nvSpPr>
        <p:spPr>
          <a:xfrm>
            <a:off x="214605" y="1476755"/>
            <a:ext cx="5393094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setAttribute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Atribui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um valor a um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endParaRPr lang="en-US" sz="24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127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removeAttribute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– Remove 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en-US" sz="2400" dirty="0" err="1"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r>
              <a:rPr lang="en-US" sz="2400" dirty="0"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16ED4E-1E1E-495A-A7A6-713CAAA53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707" y="1510985"/>
            <a:ext cx="2943225" cy="8191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3A36E4-FEFC-45C8-BC41-351A6BE64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132" y="2537408"/>
            <a:ext cx="2971800" cy="8191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2EA73A-76B0-4DCE-A8B4-37042876DB4B}"/>
              </a:ext>
            </a:extLst>
          </p:cNvPr>
          <p:cNvSpPr txBox="1"/>
          <p:nvPr/>
        </p:nvSpPr>
        <p:spPr>
          <a:xfrm>
            <a:off x="8674358" y="1362269"/>
            <a:ext cx="3517642" cy="5495731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#text-box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#689dff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#e4edf8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#385996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1.4rem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#text-box:disabled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border-bottom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#747474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#cfcfcf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#6e6e6e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#checkbox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F85C23-6D8C-4A60-89E1-32502F8E7ED3}"/>
              </a:ext>
            </a:extLst>
          </p:cNvPr>
          <p:cNvSpPr txBox="1"/>
          <p:nvPr/>
        </p:nvSpPr>
        <p:spPr>
          <a:xfrm>
            <a:off x="1842224" y="3542280"/>
            <a:ext cx="6635708" cy="884853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-box"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Desabilitar caixa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lavel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4103BA-7D04-4DEE-9B73-A7615FAEE2F0}"/>
              </a:ext>
            </a:extLst>
          </p:cNvPr>
          <p:cNvSpPr txBox="1"/>
          <p:nvPr/>
        </p:nvSpPr>
        <p:spPr>
          <a:xfrm>
            <a:off x="1842224" y="4527865"/>
            <a:ext cx="6635709" cy="1843835"/>
          </a:xfrm>
          <a:prstGeom prst="rect">
            <a:avLst/>
          </a:prstGeom>
          <a:solidFill>
            <a:srgbClr val="1E1E1E"/>
          </a:solidFill>
        </p:spPr>
        <p:txBody>
          <a:bodyPr wrap="square" rtlCol="0">
            <a:noAutofit/>
          </a:bodyPr>
          <a:lstStyle/>
          <a:p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-box'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-box'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removeAttribute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pt-B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1139144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1989</Words>
  <Application>Microsoft Office PowerPoint</Application>
  <PresentationFormat>Widescreen</PresentationFormat>
  <Paragraphs>289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Werlang</dc:creator>
  <cp:lastModifiedBy>Pablo Werlang</cp:lastModifiedBy>
  <cp:revision>71</cp:revision>
  <dcterms:created xsi:type="dcterms:W3CDTF">2022-02-03T04:03:59Z</dcterms:created>
  <dcterms:modified xsi:type="dcterms:W3CDTF">2022-02-25T13:14:31Z</dcterms:modified>
</cp:coreProperties>
</file>