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88" r:id="rId3"/>
    <p:sldId id="289" r:id="rId4"/>
    <p:sldId id="295" r:id="rId5"/>
    <p:sldId id="290" r:id="rId6"/>
    <p:sldId id="291" r:id="rId7"/>
    <p:sldId id="292" r:id="rId8"/>
    <p:sldId id="294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88"/>
            <p14:sldId id="289"/>
            <p14:sldId id="295"/>
            <p14:sldId id="290"/>
            <p14:sldId id="291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14/03/22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14/03/22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language.types.array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manual/pt_BR/function.count.php" TargetMode="External"/><Relationship Id="rId3" Type="http://schemas.openxmlformats.org/officeDocument/2006/relationships/hyperlink" Target="https://www.php.net/manual/pt_BR/function.print-r.php" TargetMode="External"/><Relationship Id="rId7" Type="http://schemas.openxmlformats.org/officeDocument/2006/relationships/hyperlink" Target="https://www.php.net/manual/en/function.implode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php.net/manual/en/function.explode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isset.php" TargetMode="External"/><Relationship Id="rId2" Type="http://schemas.openxmlformats.org/officeDocument/2006/relationships/hyperlink" Target="https://www.php.net/manual/pt_BR/function.is-array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pt_BR/control-structures.foreach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 do PHP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5251267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Criado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array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Armazenam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diversos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valores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Acessamos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posições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com o 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[]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46883-CD7D-466A-974A-FB473332A4CC}"/>
              </a:ext>
            </a:extLst>
          </p:cNvPr>
          <p:cNvSpPr txBox="1"/>
          <p:nvPr/>
        </p:nvSpPr>
        <p:spPr>
          <a:xfrm>
            <a:off x="5791199" y="1476756"/>
            <a:ext cx="5996444" cy="64711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declara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9C896A-CF97-4BF5-AFE7-57CBA7DF2646}"/>
              </a:ext>
            </a:extLst>
          </p:cNvPr>
          <p:cNvSpPr txBox="1"/>
          <p:nvPr/>
        </p:nvSpPr>
        <p:spPr>
          <a:xfrm>
            <a:off x="5791199" y="2303560"/>
            <a:ext cx="5996444" cy="94574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atribui valores na declaração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"Carol"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"Guilherme"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D41FDE-A9DB-4FDC-9428-929DC9D5BC7A}"/>
              </a:ext>
            </a:extLst>
          </p:cNvPr>
          <p:cNvSpPr txBox="1"/>
          <p:nvPr/>
        </p:nvSpPr>
        <p:spPr>
          <a:xfrm>
            <a:off x="5791199" y="3429000"/>
            <a:ext cx="5996444" cy="121848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acessa posições específicas do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endParaRPr lang="pt-B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9AFDD7-9303-4E07-8A91-39A47255BD70}"/>
              </a:ext>
            </a:extLst>
          </p:cNvPr>
          <p:cNvSpPr txBox="1"/>
          <p:nvPr/>
        </p:nvSpPr>
        <p:spPr>
          <a:xfrm>
            <a:off x="5791199" y="4783016"/>
            <a:ext cx="5996444" cy="150483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preenche mais informações no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em posições específicas</a:t>
            </a:r>
            <a:endParaRPr lang="pt-B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"Maria"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"Bianca"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"Pedro"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24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Funções de </a:t>
            </a:r>
            <a:r>
              <a:rPr lang="pt-BR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46883-CD7D-466A-974A-FB473332A4CC}"/>
              </a:ext>
            </a:extLst>
          </p:cNvPr>
          <p:cNvSpPr txBox="1"/>
          <p:nvPr/>
        </p:nvSpPr>
        <p:spPr>
          <a:xfrm>
            <a:off x="383575" y="2474001"/>
            <a:ext cx="4801417" cy="39854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9C896A-CF97-4BF5-AFE7-57CBA7DF2646}"/>
              </a:ext>
            </a:extLst>
          </p:cNvPr>
          <p:cNvSpPr txBox="1"/>
          <p:nvPr/>
        </p:nvSpPr>
        <p:spPr>
          <a:xfrm>
            <a:off x="383577" y="4490761"/>
            <a:ext cx="4801417" cy="123479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"Esta é uma frase de teste"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$palavras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explode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$frase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$palavras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D2AE15-0C7B-4B35-8C87-F91BCA79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5" y="2938128"/>
            <a:ext cx="5934075" cy="342900"/>
          </a:xfrm>
          <a:prstGeom prst="rect">
            <a:avLst/>
          </a:prstGeom>
        </p:spPr>
      </p:pic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5542BE23-A5ED-421B-9360-E7890D925BC2}"/>
              </a:ext>
            </a:extLst>
          </p:cNvPr>
          <p:cNvSpPr txBox="1"/>
          <p:nvPr/>
        </p:nvSpPr>
        <p:spPr>
          <a:xfrm>
            <a:off x="311334" y="1928444"/>
            <a:ext cx="487365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print_r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imprime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estrutura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do array.  </a:t>
            </a:r>
          </a:p>
        </p:txBody>
      </p:sp>
      <p:sp>
        <p:nvSpPr>
          <p:cNvPr id="15" name="Google Shape;101;p4">
            <a:extLst>
              <a:ext uri="{FF2B5EF4-FFF2-40B4-BE49-F238E27FC236}">
                <a16:creationId xmlns:a16="http://schemas.microsoft.com/office/drawing/2014/main" id="{BC815FFE-2928-4C08-B3CD-6AEA3EA01854}"/>
              </a:ext>
            </a:extLst>
          </p:cNvPr>
          <p:cNvSpPr txBox="1"/>
          <p:nvPr/>
        </p:nvSpPr>
        <p:spPr>
          <a:xfrm>
            <a:off x="311335" y="3887077"/>
            <a:ext cx="525126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explode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quebra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string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array.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D4D47-7BB3-4919-995D-6595E84AB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66" y="5884195"/>
            <a:ext cx="4772025" cy="333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67366A9-A454-4635-85A6-95ED2A975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771" y="5804488"/>
            <a:ext cx="3778044" cy="49278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59861A-56F3-4DDF-B3A1-DA9E2CB665AA}"/>
              </a:ext>
            </a:extLst>
          </p:cNvPr>
          <p:cNvSpPr txBox="1"/>
          <p:nvPr/>
        </p:nvSpPr>
        <p:spPr>
          <a:xfrm>
            <a:off x="6702388" y="4529293"/>
            <a:ext cx="5221231" cy="123478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$lista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"morango"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"abacaxi"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"pêssego"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implode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$lista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Google Shape;101;p4">
            <a:extLst>
              <a:ext uri="{FF2B5EF4-FFF2-40B4-BE49-F238E27FC236}">
                <a16:creationId xmlns:a16="http://schemas.microsoft.com/office/drawing/2014/main" id="{57FBFB02-7E1B-4A47-A859-9C29EF610719}"/>
              </a:ext>
            </a:extLst>
          </p:cNvPr>
          <p:cNvSpPr txBox="1"/>
          <p:nvPr/>
        </p:nvSpPr>
        <p:spPr>
          <a:xfrm>
            <a:off x="6557160" y="3998349"/>
            <a:ext cx="525126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implode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Junta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um array.</a:t>
            </a:r>
          </a:p>
        </p:txBody>
      </p:sp>
      <p:sp>
        <p:nvSpPr>
          <p:cNvPr id="18" name="Google Shape;101;p4">
            <a:extLst>
              <a:ext uri="{FF2B5EF4-FFF2-40B4-BE49-F238E27FC236}">
                <a16:creationId xmlns:a16="http://schemas.microsoft.com/office/drawing/2014/main" id="{ACFC9986-77B9-4277-AB45-7477FD99E53B}"/>
              </a:ext>
            </a:extLst>
          </p:cNvPr>
          <p:cNvSpPr txBox="1"/>
          <p:nvPr/>
        </p:nvSpPr>
        <p:spPr>
          <a:xfrm>
            <a:off x="6569611" y="1923081"/>
            <a:ext cx="540038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count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quantidade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um array.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B6F366-CA2B-470E-9EBC-B597B3C0CCC4}"/>
              </a:ext>
            </a:extLst>
          </p:cNvPr>
          <p:cNvSpPr txBox="1"/>
          <p:nvPr/>
        </p:nvSpPr>
        <p:spPr>
          <a:xfrm>
            <a:off x="6702388" y="2810900"/>
            <a:ext cx="5179026" cy="94517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$palavras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"lápis"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"borracha"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"caneta"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"papel"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"caderno"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$palavras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9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Funções de </a:t>
            </a:r>
            <a:r>
              <a:rPr lang="pt-BR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46883-CD7D-466A-974A-FB473332A4CC}"/>
              </a:ext>
            </a:extLst>
          </p:cNvPr>
          <p:cNvSpPr txBox="1"/>
          <p:nvPr/>
        </p:nvSpPr>
        <p:spPr>
          <a:xfrm>
            <a:off x="398269" y="2688005"/>
            <a:ext cx="4801417" cy="241856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"oi"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"é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"é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Google Shape;101;p4">
            <a:extLst>
              <a:ext uri="{FF2B5EF4-FFF2-40B4-BE49-F238E27FC236}">
                <a16:creationId xmlns:a16="http://schemas.microsoft.com/office/drawing/2014/main" id="{5542BE23-A5ED-421B-9360-E7890D925BC2}"/>
              </a:ext>
            </a:extLst>
          </p:cNvPr>
          <p:cNvSpPr txBox="1"/>
          <p:nvPr/>
        </p:nvSpPr>
        <p:spPr>
          <a:xfrm>
            <a:off x="311334" y="1928444"/>
            <a:ext cx="487365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is_array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verifica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se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é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array.  </a:t>
            </a:r>
          </a:p>
        </p:txBody>
      </p:sp>
      <p:sp>
        <p:nvSpPr>
          <p:cNvPr id="18" name="Google Shape;101;p4">
            <a:extLst>
              <a:ext uri="{FF2B5EF4-FFF2-40B4-BE49-F238E27FC236}">
                <a16:creationId xmlns:a16="http://schemas.microsoft.com/office/drawing/2014/main" id="{ACFC9986-77B9-4277-AB45-7477FD99E53B}"/>
              </a:ext>
            </a:extLst>
          </p:cNvPr>
          <p:cNvSpPr txBox="1"/>
          <p:nvPr/>
        </p:nvSpPr>
        <p:spPr>
          <a:xfrm>
            <a:off x="6569611" y="1923081"/>
            <a:ext cx="540038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isset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Informa se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foi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não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iniciada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B6F366-CA2B-470E-9EBC-B597B3C0CCC4}"/>
              </a:ext>
            </a:extLst>
          </p:cNvPr>
          <p:cNvSpPr txBox="1"/>
          <p:nvPr/>
        </p:nvSpPr>
        <p:spPr>
          <a:xfrm>
            <a:off x="6702388" y="2810900"/>
            <a:ext cx="5179026" cy="229567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"iniciado"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"iniciado"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17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Percorrendo </a:t>
            </a: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5251267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Supondo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array: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46883-CD7D-466A-974A-FB473332A4CC}"/>
              </a:ext>
            </a:extLst>
          </p:cNvPr>
          <p:cNvSpPr txBox="1"/>
          <p:nvPr/>
        </p:nvSpPr>
        <p:spPr>
          <a:xfrm>
            <a:off x="672050" y="2465454"/>
            <a:ext cx="10847902" cy="36556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$lista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"lápis"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"borracha"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"caneta"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"papel"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"caderno"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BDF1B3B6-1EE6-4B7F-8F75-D26B30669D1E}"/>
              </a:ext>
            </a:extLst>
          </p:cNvPr>
          <p:cNvSpPr txBox="1"/>
          <p:nvPr/>
        </p:nvSpPr>
        <p:spPr>
          <a:xfrm>
            <a:off x="539932" y="3342676"/>
            <a:ext cx="5020018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percorrer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normalmente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for: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2F7D59-7927-49DC-AB8B-322C15243AEA}"/>
              </a:ext>
            </a:extLst>
          </p:cNvPr>
          <p:cNvSpPr txBox="1"/>
          <p:nvPr/>
        </p:nvSpPr>
        <p:spPr>
          <a:xfrm>
            <a:off x="672050" y="4413560"/>
            <a:ext cx="5264516" cy="100189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n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$lista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;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$lista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Google Shape;101;p4">
            <a:extLst>
              <a:ext uri="{FF2B5EF4-FFF2-40B4-BE49-F238E27FC236}">
                <a16:creationId xmlns:a16="http://schemas.microsoft.com/office/drawing/2014/main" id="{1A2E9CDD-BF25-49AF-BDE7-154937DA7A2B}"/>
              </a:ext>
            </a:extLst>
          </p:cNvPr>
          <p:cNvSpPr txBox="1"/>
          <p:nvPr/>
        </p:nvSpPr>
        <p:spPr>
          <a:xfrm>
            <a:off x="6361612" y="3350920"/>
            <a:ext cx="5020018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usar o </a:t>
            </a:r>
            <a:r>
              <a:rPr lang="en-US" sz="2500" b="1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foreach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94889E-B3CD-4E16-9882-C088E1D21EFD}"/>
              </a:ext>
            </a:extLst>
          </p:cNvPr>
          <p:cNvSpPr txBox="1"/>
          <p:nvPr/>
        </p:nvSpPr>
        <p:spPr>
          <a:xfrm>
            <a:off x="6499934" y="4411891"/>
            <a:ext cx="5020018" cy="100189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$lista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471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4"/>
            <a:ext cx="10721192" cy="133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 associativos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1" y="1654622"/>
            <a:ext cx="10503207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No PHP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nomear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índices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dos arrays com strings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Parecido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do JS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2F7D59-7927-49DC-AB8B-322C15243AEA}"/>
              </a:ext>
            </a:extLst>
          </p:cNvPr>
          <p:cNvSpPr txBox="1"/>
          <p:nvPr/>
        </p:nvSpPr>
        <p:spPr>
          <a:xfrm>
            <a:off x="735404" y="2911859"/>
            <a:ext cx="10721192" cy="153791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"joao.silva@gmail.com"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Google Shape;101;p4">
            <a:extLst>
              <a:ext uri="{FF2B5EF4-FFF2-40B4-BE49-F238E27FC236}">
                <a16:creationId xmlns:a16="http://schemas.microsoft.com/office/drawing/2014/main" id="{4398FB09-559F-4852-B5AC-4F9717913347}"/>
              </a:ext>
            </a:extLst>
          </p:cNvPr>
          <p:cNvSpPr txBox="1"/>
          <p:nvPr/>
        </p:nvSpPr>
        <p:spPr>
          <a:xfrm>
            <a:off x="539929" y="4781909"/>
            <a:ext cx="1050320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2400" i="1" dirty="0" err="1">
                <a:latin typeface="Trebuchet MS"/>
                <a:ea typeface="Trebuchet MS"/>
                <a:cs typeface="Trebuchet MS"/>
                <a:sym typeface="Trebuchet MS"/>
              </a:rPr>
              <a:t>flecha</a:t>
            </a:r>
            <a:r>
              <a:rPr lang="en-US" sz="2400" i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=&gt;</a:t>
            </a:r>
            <a:r>
              <a:rPr lang="en-US" sz="2400" i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é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usada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separar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nome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do campo do valor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Após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declaração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usamos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[]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acessar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campos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do array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associativo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8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4"/>
            <a:ext cx="10721192" cy="133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 associativos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1" y="1654622"/>
            <a:ext cx="1050320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Percorrendo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arrays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associativos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2F7D59-7927-49DC-AB8B-322C15243AEA}"/>
              </a:ext>
            </a:extLst>
          </p:cNvPr>
          <p:cNvSpPr txBox="1"/>
          <p:nvPr/>
        </p:nvSpPr>
        <p:spPr>
          <a:xfrm>
            <a:off x="735404" y="2599259"/>
            <a:ext cx="10721192" cy="209895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"joao.silva@gmail.com"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$pessoa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$campo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$campo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D49B079-B396-4289-A8C8-AE8E1010472B}"/>
              </a:ext>
            </a:extLst>
          </p:cNvPr>
          <p:cNvCxnSpPr>
            <a:cxnSpLocks/>
          </p:cNvCxnSpPr>
          <p:nvPr/>
        </p:nvCxnSpPr>
        <p:spPr>
          <a:xfrm flipV="1">
            <a:off x="2307102" y="3995225"/>
            <a:ext cx="1308932" cy="1208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6E77B65-AA77-4858-914A-A977FBB9662D}"/>
              </a:ext>
            </a:extLst>
          </p:cNvPr>
          <p:cNvCxnSpPr>
            <a:cxnSpLocks/>
          </p:cNvCxnSpPr>
          <p:nvPr/>
        </p:nvCxnSpPr>
        <p:spPr>
          <a:xfrm flipH="1" flipV="1">
            <a:off x="4960538" y="3995225"/>
            <a:ext cx="708743" cy="11649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01;p4">
            <a:extLst>
              <a:ext uri="{FF2B5EF4-FFF2-40B4-BE49-F238E27FC236}">
                <a16:creationId xmlns:a16="http://schemas.microsoft.com/office/drawing/2014/main" id="{B93FEAEC-2029-4517-ADC5-D0F2BEE3D68C}"/>
              </a:ext>
            </a:extLst>
          </p:cNvPr>
          <p:cNvSpPr txBox="1"/>
          <p:nvPr/>
        </p:nvSpPr>
        <p:spPr>
          <a:xfrm>
            <a:off x="862215" y="5088880"/>
            <a:ext cx="265343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recebe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b="1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nome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do campo</a:t>
            </a:r>
          </a:p>
        </p:txBody>
      </p:sp>
      <p:sp>
        <p:nvSpPr>
          <p:cNvPr id="16" name="Google Shape;101;p4">
            <a:extLst>
              <a:ext uri="{FF2B5EF4-FFF2-40B4-BE49-F238E27FC236}">
                <a16:creationId xmlns:a16="http://schemas.microsoft.com/office/drawing/2014/main" id="{8DBA970D-3B16-4090-872E-B18A620E0214}"/>
              </a:ext>
            </a:extLst>
          </p:cNvPr>
          <p:cNvSpPr txBox="1"/>
          <p:nvPr/>
        </p:nvSpPr>
        <p:spPr>
          <a:xfrm>
            <a:off x="4562490" y="5103871"/>
            <a:ext cx="265343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Variável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recebe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valor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do array</a:t>
            </a:r>
          </a:p>
        </p:txBody>
      </p:sp>
    </p:spTree>
    <p:extLst>
      <p:ext uri="{BB962C8B-B14F-4D97-AF65-F5344CB8AC3E}">
        <p14:creationId xmlns:p14="http://schemas.microsoft.com/office/powerpoint/2010/main" val="22868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4"/>
            <a:ext cx="10721192" cy="133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 associativos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429866" y="1693770"/>
            <a:ext cx="1050320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Acessando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cadastro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com um array multidimensional: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2F7D59-7927-49DC-AB8B-322C15243AEA}"/>
              </a:ext>
            </a:extLst>
          </p:cNvPr>
          <p:cNvSpPr txBox="1"/>
          <p:nvPr/>
        </p:nvSpPr>
        <p:spPr>
          <a:xfrm>
            <a:off x="312073" y="3003260"/>
            <a:ext cx="3159260" cy="251581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"Pedro"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 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outros elementos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3258F5-0965-4497-B0E9-4017DD6EDD79}"/>
              </a:ext>
            </a:extLst>
          </p:cNvPr>
          <p:cNvSpPr txBox="1"/>
          <p:nvPr/>
        </p:nvSpPr>
        <p:spPr>
          <a:xfrm>
            <a:off x="3560026" y="3003260"/>
            <a:ext cx="4694974" cy="251581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$cadastro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$item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$campo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$campo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$valor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A6CC85-4245-4687-A7CE-DBBCDB29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36" y="2861655"/>
            <a:ext cx="3219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4"/>
            <a:ext cx="10721192" cy="133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Arrays</a:t>
            </a: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do PHP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1" y="1654622"/>
            <a:ext cx="5752717" cy="547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800" b="1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somente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PHP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array com 5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representará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conterá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outro array.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Este array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deverá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conter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dados </a:t>
            </a: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nome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idade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estado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 civil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 email 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salário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pessoa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percorra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este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array, e monte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tabela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HTML com as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das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pessoas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0021A-28A8-4E72-AFED-9996073B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8" y="2088158"/>
            <a:ext cx="5899352" cy="33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69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828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107</cp:revision>
  <dcterms:created xsi:type="dcterms:W3CDTF">2022-02-03T04:03:59Z</dcterms:created>
  <dcterms:modified xsi:type="dcterms:W3CDTF">2022-03-14T22:54:05Z</dcterms:modified>
</cp:coreProperties>
</file>