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88" r:id="rId3"/>
    <p:sldId id="289" r:id="rId4"/>
    <p:sldId id="290" r:id="rId5"/>
    <p:sldId id="292" r:id="rId6"/>
    <p:sldId id="294" r:id="rId7"/>
    <p:sldId id="293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88"/>
            <p14:sldId id="289"/>
            <p14:sldId id="290"/>
            <p14:sldId id="292"/>
            <p14:sldId id="294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92" d="100"/>
          <a:sy n="9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18/03/22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18/03/22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hp.net/manual/pt_BR/tutorial.form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reserved.variables.get.php" TargetMode="External"/><Relationship Id="rId2" Type="http://schemas.openxmlformats.org/officeDocument/2006/relationships/hyperlink" Target="https://www.php.net/manual/pt_BR/tutorial.form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hp.net/manual/pt_BR/reserved.variables.post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reserved.variables.get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tags/ref_urlencode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reserved.variables.post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10067108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Podemos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fazer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comunicação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por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duas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formas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diferentes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AJAX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i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assíncrona</a:t>
            </a:r>
            <a:r>
              <a:rPr lang="en-US" sz="2400" i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Normalmente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JSON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Formulário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Tag HTML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envia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(re)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carregar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  <a:endParaRPr lang="en-US" sz="2400" b="1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0616FD-4DE6-455C-9450-279B0003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7" y="4369602"/>
            <a:ext cx="11225225" cy="2023284"/>
          </a:xfrm>
          <a:prstGeom prst="rect">
            <a:avLst/>
          </a:prstGeom>
        </p:spPr>
      </p:pic>
      <p:sp>
        <p:nvSpPr>
          <p:cNvPr id="42" name="Seta: Curva para Baixo 41">
            <a:extLst>
              <a:ext uri="{FF2B5EF4-FFF2-40B4-BE49-F238E27FC236}">
                <a16:creationId xmlns:a16="http://schemas.microsoft.com/office/drawing/2014/main" id="{0EC89D01-14D6-42F3-A265-A325F855A4B6}"/>
              </a:ext>
            </a:extLst>
          </p:cNvPr>
          <p:cNvSpPr/>
          <p:nvPr/>
        </p:nvSpPr>
        <p:spPr>
          <a:xfrm>
            <a:off x="3578012" y="4369602"/>
            <a:ext cx="4895427" cy="5020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ta: Curva para Baixo 42">
            <a:extLst>
              <a:ext uri="{FF2B5EF4-FFF2-40B4-BE49-F238E27FC236}">
                <a16:creationId xmlns:a16="http://schemas.microsoft.com/office/drawing/2014/main" id="{EFCB05D8-41F5-471C-B2D4-915EC1CBABBA}"/>
              </a:ext>
            </a:extLst>
          </p:cNvPr>
          <p:cNvSpPr/>
          <p:nvPr/>
        </p:nvSpPr>
        <p:spPr>
          <a:xfrm flipH="1" flipV="1">
            <a:off x="3505199" y="5725539"/>
            <a:ext cx="4895426" cy="5741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tag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FORM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6216468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form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- Tag HTML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usada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transmitir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para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servidor</a:t>
            </a: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– A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página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onde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será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redirecionado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após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envio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das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–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Método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envio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: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hlinkClick r:id="rId3"/>
              </a:rPr>
              <a:t>GET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ou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hlinkClick r:id="rId4"/>
              </a:rPr>
              <a:t>POST</a:t>
            </a:r>
            <a:endParaRPr lang="en-US" sz="2400" b="1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46883-CD7D-466A-974A-FB473332A4CC}"/>
              </a:ext>
            </a:extLst>
          </p:cNvPr>
          <p:cNvSpPr txBox="1"/>
          <p:nvPr/>
        </p:nvSpPr>
        <p:spPr>
          <a:xfrm>
            <a:off x="6666537" y="1654622"/>
            <a:ext cx="5020060" cy="100663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campos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formulário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0616FD-4DE6-455C-9450-279B00036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87" y="4369602"/>
            <a:ext cx="11225225" cy="2023284"/>
          </a:xfrm>
          <a:prstGeom prst="rect">
            <a:avLst/>
          </a:prstGeom>
        </p:spPr>
      </p:pic>
      <p:sp>
        <p:nvSpPr>
          <p:cNvPr id="42" name="Seta: Curva para Baixo 41">
            <a:extLst>
              <a:ext uri="{FF2B5EF4-FFF2-40B4-BE49-F238E27FC236}">
                <a16:creationId xmlns:a16="http://schemas.microsoft.com/office/drawing/2014/main" id="{0EC89D01-14D6-42F3-A265-A325F855A4B6}"/>
              </a:ext>
            </a:extLst>
          </p:cNvPr>
          <p:cNvSpPr/>
          <p:nvPr/>
        </p:nvSpPr>
        <p:spPr>
          <a:xfrm>
            <a:off x="3578012" y="4369602"/>
            <a:ext cx="4895427" cy="5020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ta: Curva para Baixo 42">
            <a:extLst>
              <a:ext uri="{FF2B5EF4-FFF2-40B4-BE49-F238E27FC236}">
                <a16:creationId xmlns:a16="http://schemas.microsoft.com/office/drawing/2014/main" id="{EFCB05D8-41F5-471C-B2D4-915EC1CBABBA}"/>
              </a:ext>
            </a:extLst>
          </p:cNvPr>
          <p:cNvSpPr/>
          <p:nvPr/>
        </p:nvSpPr>
        <p:spPr>
          <a:xfrm flipH="1" flipV="1">
            <a:off x="3505199" y="5725539"/>
            <a:ext cx="4895426" cy="5741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tag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FORM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346166" y="1654622"/>
            <a:ext cx="5209507" cy="297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clicar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botão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descrita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action </a:t>
            </a:r>
            <a:r>
              <a:rPr lang="en-US" sz="2800" b="0" dirty="0" err="1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será</a:t>
            </a:r>
            <a:r>
              <a:rPr lang="en-US" sz="2800" b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carregada</a:t>
            </a:r>
            <a:r>
              <a:rPr lang="en-US" sz="2800" b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500" dirty="0">
              <a:solidFill>
                <a:srgbClr val="1E1E1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Valores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tags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dentro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formulário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possuam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serão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enviadas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46883-CD7D-466A-974A-FB473332A4CC}"/>
              </a:ext>
            </a:extLst>
          </p:cNvPr>
          <p:cNvSpPr txBox="1"/>
          <p:nvPr/>
        </p:nvSpPr>
        <p:spPr>
          <a:xfrm>
            <a:off x="5723999" y="1527766"/>
            <a:ext cx="6349898" cy="428648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Masculino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Feminino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Últimos três salários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salarios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[]"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salarios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[]"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salarios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[]"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Enviar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91CAE7-08AF-4D7A-85A2-C501FEDC67CA}"/>
              </a:ext>
            </a:extLst>
          </p:cNvPr>
          <p:cNvSpPr/>
          <p:nvPr/>
        </p:nvSpPr>
        <p:spPr>
          <a:xfrm>
            <a:off x="7813965" y="1856508"/>
            <a:ext cx="762000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028910-C7B8-4280-A409-119E01A5FD34}"/>
              </a:ext>
            </a:extLst>
          </p:cNvPr>
          <p:cNvSpPr/>
          <p:nvPr/>
        </p:nvSpPr>
        <p:spPr>
          <a:xfrm>
            <a:off x="7813964" y="2126673"/>
            <a:ext cx="893617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3A29636-30D5-427E-8D17-7EB2F4A24621}"/>
              </a:ext>
            </a:extLst>
          </p:cNvPr>
          <p:cNvSpPr/>
          <p:nvPr/>
        </p:nvSpPr>
        <p:spPr>
          <a:xfrm>
            <a:off x="9663547" y="2417620"/>
            <a:ext cx="1433944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6DDB39-75C5-4AC4-937F-7E5B5634DBE9}"/>
              </a:ext>
            </a:extLst>
          </p:cNvPr>
          <p:cNvSpPr/>
          <p:nvPr/>
        </p:nvSpPr>
        <p:spPr>
          <a:xfrm>
            <a:off x="9663547" y="2966448"/>
            <a:ext cx="1433944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B07BE8-5BE7-4059-8BBD-7004F99C2560}"/>
              </a:ext>
            </a:extLst>
          </p:cNvPr>
          <p:cNvSpPr/>
          <p:nvPr/>
        </p:nvSpPr>
        <p:spPr>
          <a:xfrm>
            <a:off x="7682346" y="4066310"/>
            <a:ext cx="2168235" cy="845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Google Shape;101;p4">
            <a:extLst>
              <a:ext uri="{FF2B5EF4-FFF2-40B4-BE49-F238E27FC236}">
                <a16:creationId xmlns:a16="http://schemas.microsoft.com/office/drawing/2014/main" id="{E81034A1-A5C0-4247-8C17-BC3CF01604BC}"/>
              </a:ext>
            </a:extLst>
          </p:cNvPr>
          <p:cNvSpPr txBox="1"/>
          <p:nvPr/>
        </p:nvSpPr>
        <p:spPr>
          <a:xfrm>
            <a:off x="346165" y="4342080"/>
            <a:ext cx="5209507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Radio: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mesmo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nome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faz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 que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possa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selecionado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Envia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value do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selecionado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>
              <a:buSzPts val="2500"/>
            </a:pP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Nomes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[]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envia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um array com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todos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valores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6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C23FAC18-5172-44BC-BF75-BD8E855E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5045470"/>
            <a:ext cx="11681670" cy="530985"/>
          </a:xfrm>
          <a:prstGeom prst="rect">
            <a:avLst/>
          </a:prstGeom>
        </p:spPr>
      </p:pic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GET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A8C6018D-01F9-4200-BD41-F686EE73923C}"/>
              </a:ext>
            </a:extLst>
          </p:cNvPr>
          <p:cNvSpPr txBox="1"/>
          <p:nvPr/>
        </p:nvSpPr>
        <p:spPr>
          <a:xfrm>
            <a:off x="135737" y="1411800"/>
            <a:ext cx="5209507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B7716F74-A426-41AF-8F59-307F7816597E}"/>
              </a:ext>
            </a:extLst>
          </p:cNvPr>
          <p:cNvSpPr txBox="1"/>
          <p:nvPr/>
        </p:nvSpPr>
        <p:spPr>
          <a:xfrm>
            <a:off x="165652" y="3239501"/>
            <a:ext cx="11603784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GET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Normalmente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requisitar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Possui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tamanho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máximo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enviadas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visíveis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barra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endereço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Variáveis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vêm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depois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?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separadas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&amp;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25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E4D48B7-A509-4798-8C13-5386DA12975D}"/>
              </a:ext>
            </a:extLst>
          </p:cNvPr>
          <p:cNvSpPr/>
          <p:nvPr/>
        </p:nvSpPr>
        <p:spPr>
          <a:xfrm>
            <a:off x="2486892" y="5135342"/>
            <a:ext cx="166254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7D0054-D83A-40B4-B334-D8A124B456DE}"/>
              </a:ext>
            </a:extLst>
          </p:cNvPr>
          <p:cNvSpPr/>
          <p:nvPr/>
        </p:nvSpPr>
        <p:spPr>
          <a:xfrm>
            <a:off x="3574899" y="5143387"/>
            <a:ext cx="228599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ECEBCF-CF17-4EDD-B115-FCD27B3888DA}"/>
              </a:ext>
            </a:extLst>
          </p:cNvPr>
          <p:cNvSpPr/>
          <p:nvPr/>
        </p:nvSpPr>
        <p:spPr>
          <a:xfrm>
            <a:off x="4537362" y="5144505"/>
            <a:ext cx="228599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BF9DB0A-C595-4AF8-9C88-7E6762DACAE4}"/>
              </a:ext>
            </a:extLst>
          </p:cNvPr>
          <p:cNvSpPr/>
          <p:nvPr/>
        </p:nvSpPr>
        <p:spPr>
          <a:xfrm>
            <a:off x="5352171" y="5151635"/>
            <a:ext cx="228599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C2BDF83-6C85-4DFF-A345-D3930B140DF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584873" y="4424426"/>
            <a:ext cx="171919" cy="710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563580-37A1-4094-AACF-2CA8885DD489}"/>
              </a:ext>
            </a:extLst>
          </p:cNvPr>
          <p:cNvSpPr txBox="1"/>
          <p:nvPr/>
        </p:nvSpPr>
        <p:spPr>
          <a:xfrm>
            <a:off x="9559636" y="3778095"/>
            <a:ext cx="239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Sobre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caracteres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pesquise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 encoding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B645D2D-346A-443A-B06D-37C54123A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37" y="1889999"/>
            <a:ext cx="11165523" cy="13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GET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BC173E16-5D5A-4108-85D6-A26F5728EE4D}"/>
              </a:ext>
            </a:extLst>
          </p:cNvPr>
          <p:cNvSpPr txBox="1"/>
          <p:nvPr/>
        </p:nvSpPr>
        <p:spPr>
          <a:xfrm>
            <a:off x="50654" y="1885519"/>
            <a:ext cx="6380991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O script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irá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receber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passadas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superarray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$_GET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Este array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acessível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todos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escopos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contém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todos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valores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enviados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5AC9F36-B15C-4B2F-9C8F-0D216685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744"/>
            <a:ext cx="12199883" cy="5387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55A6EC-6EB3-4222-84CF-33C1FCA4D12B}"/>
              </a:ext>
            </a:extLst>
          </p:cNvPr>
          <p:cNvSpPr txBox="1"/>
          <p:nvPr/>
        </p:nvSpPr>
        <p:spPr>
          <a:xfrm>
            <a:off x="6380992" y="1956216"/>
            <a:ext cx="5712371" cy="438152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$campo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&gt;Recebi no campo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$campo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valor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$todos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&gt;Este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possui os valores: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$todos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327B84-AB49-4A6F-9C27-86D33E8A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2" y="4509560"/>
            <a:ext cx="5318757" cy="1611220"/>
          </a:xfrm>
          <a:prstGeom prst="rect">
            <a:avLst/>
          </a:prstGeom>
          <a:ln>
            <a:solidFill>
              <a:srgbClr val="1E1E1E"/>
            </a:solidFill>
          </a:ln>
        </p:spPr>
      </p:pic>
    </p:spTree>
    <p:extLst>
      <p:ext uri="{BB962C8B-B14F-4D97-AF65-F5344CB8AC3E}">
        <p14:creationId xmlns:p14="http://schemas.microsoft.com/office/powerpoint/2010/main" val="359242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GET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85896A32-17D4-4079-8F9D-6C50C24FF0B9}"/>
              </a:ext>
            </a:extLst>
          </p:cNvPr>
          <p:cNvSpPr txBox="1"/>
          <p:nvPr/>
        </p:nvSpPr>
        <p:spPr>
          <a:xfrm>
            <a:off x="165538" y="1497041"/>
            <a:ext cx="11669348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27050" lvl="1"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Usar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formulário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anterior.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script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imprima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tela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Uma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mensagem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boas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vindas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Deve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mostrar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nome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i="1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caso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tenha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sido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Deve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referir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à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i="1" dirty="0">
                <a:latin typeface="Trebuchet MS"/>
                <a:ea typeface="Trebuchet MS"/>
                <a:cs typeface="Trebuchet MS"/>
                <a:sym typeface="Trebuchet MS"/>
              </a:rPr>
              <a:t>Sr.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i="1" dirty="0">
                <a:latin typeface="Trebuchet MS"/>
                <a:ea typeface="Trebuchet MS"/>
                <a:cs typeface="Trebuchet MS"/>
                <a:sym typeface="Trebuchet MS"/>
              </a:rPr>
              <a:t>Sra.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caso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possua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40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anos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Deve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mudar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mensagem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Bem-vind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Bem-vind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depender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sexo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Deve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mostrar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 media dos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salários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informados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07BB9-DEF2-48C4-8F0E-2FA46B25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53" y="4606309"/>
            <a:ext cx="7927976" cy="1624878"/>
          </a:xfrm>
          <a:prstGeom prst="rect">
            <a:avLst/>
          </a:prstGeom>
          <a:ln>
            <a:solidFill>
              <a:srgbClr val="1E1E1E"/>
            </a:solidFill>
          </a:ln>
        </p:spPr>
      </p:pic>
    </p:spTree>
    <p:extLst>
      <p:ext uri="{BB962C8B-B14F-4D97-AF65-F5344CB8AC3E}">
        <p14:creationId xmlns:p14="http://schemas.microsoft.com/office/powerpoint/2010/main" val="125789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POST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053CBA9A-CA6B-46CC-AFA7-63DDE9C157AF}"/>
              </a:ext>
            </a:extLst>
          </p:cNvPr>
          <p:cNvSpPr txBox="1"/>
          <p:nvPr/>
        </p:nvSpPr>
        <p:spPr>
          <a:xfrm>
            <a:off x="212948" y="1476755"/>
            <a:ext cx="11603784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POST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Normalmente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submeter/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alterar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enviadas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cabeçalho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O script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irá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receber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passadas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superarray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$_POST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25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E8E6-DBBB-43E0-B8F1-3056F32C2437}"/>
              </a:ext>
            </a:extLst>
          </p:cNvPr>
          <p:cNvSpPr txBox="1"/>
          <p:nvPr/>
        </p:nvSpPr>
        <p:spPr>
          <a:xfrm>
            <a:off x="315490" y="3502383"/>
            <a:ext cx="6259877" cy="236640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F81F7C-AE06-466D-80E1-24868C52A4DB}"/>
              </a:ext>
            </a:extLst>
          </p:cNvPr>
          <p:cNvSpPr txBox="1"/>
          <p:nvPr/>
        </p:nvSpPr>
        <p:spPr>
          <a:xfrm>
            <a:off x="6708370" y="3502383"/>
            <a:ext cx="5108361" cy="236640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$email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$password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lógica de como tratar os dados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28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POST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85896A32-17D4-4079-8F9D-6C50C24FF0B9}"/>
              </a:ext>
            </a:extLst>
          </p:cNvPr>
          <p:cNvSpPr txBox="1"/>
          <p:nvPr/>
        </p:nvSpPr>
        <p:spPr>
          <a:xfrm>
            <a:off x="165538" y="1497041"/>
            <a:ext cx="11669348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27050" lvl="1"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login.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um array com 5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pessoas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cadastro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conforme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abaixo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Faça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verificações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senha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Caso entre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credenciais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válidas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redirecione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outra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944BFF-55E7-468F-B6A0-0465AF175409}"/>
              </a:ext>
            </a:extLst>
          </p:cNvPr>
          <p:cNvSpPr txBox="1"/>
          <p:nvPr/>
        </p:nvSpPr>
        <p:spPr>
          <a:xfrm>
            <a:off x="336302" y="5231431"/>
            <a:ext cx="11519396" cy="102805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"joao.silva@gmail.com"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"asdf1234"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 Silva"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"foto"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"https://foo.bar/foto/joao"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"cidade"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"Charqueadas"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"fone"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"51987653465"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E58AFF-17C6-4FA3-992E-1B4FD43BDF31}"/>
              </a:ext>
            </a:extLst>
          </p:cNvPr>
          <p:cNvSpPr txBox="1"/>
          <p:nvPr/>
        </p:nvSpPr>
        <p:spPr>
          <a:xfrm>
            <a:off x="1635706" y="3889172"/>
            <a:ext cx="4264823" cy="39188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profile.php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8585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793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120</cp:revision>
  <dcterms:created xsi:type="dcterms:W3CDTF">2022-02-03T04:03:59Z</dcterms:created>
  <dcterms:modified xsi:type="dcterms:W3CDTF">2022-03-18T13:18:55Z</dcterms:modified>
</cp:coreProperties>
</file>