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90" r:id="rId3"/>
    <p:sldId id="291" r:id="rId4"/>
    <p:sldId id="292" r:id="rId5"/>
    <p:sldId id="293" r:id="rId6"/>
    <p:sldId id="288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8" r:id="rId16"/>
    <p:sldId id="302" r:id="rId17"/>
    <p:sldId id="307" r:id="rId18"/>
    <p:sldId id="304" r:id="rId19"/>
    <p:sldId id="305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90"/>
            <p14:sldId id="291"/>
            <p14:sldId id="292"/>
            <p14:sldId id="293"/>
            <p14:sldId id="288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8"/>
            <p14:sldId id="302"/>
            <p14:sldId id="307"/>
            <p14:sldId id="304"/>
            <p14:sldId id="305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E1E1E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25/03/22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25/03/22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cnoblog.net/responde/o-que-e-uma-api-guia-para-inician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cidesqueiroz/javascript-ass%C3%ADncrono-callbacks-promises-e-async-functions-9191b8272298" TargetMode="External"/><Relationship Id="rId2" Type="http://schemas.openxmlformats.org/officeDocument/2006/relationships/hyperlink" Target="https://developer.mozilla.org/pt-BR/docs/Learn/JavaScript/Asynchronou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jsref/met_win_settimeou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win_clearinterval.asp" TargetMode="External"/><Relationship Id="rId2" Type="http://schemas.openxmlformats.org/officeDocument/2006/relationships/hyperlink" Target="https://www.w3schools.com/jsref/met_win_setinterval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win_clearinterval.asp" TargetMode="External"/><Relationship Id="rId2" Type="http://schemas.openxmlformats.org/officeDocument/2006/relationships/hyperlink" Target="https://www.w3schools.com/jsref/met_win_setinterval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Fetch_API/Using_Fetch" TargetMode="External"/><Relationship Id="rId2" Type="http://schemas.openxmlformats.org/officeDocument/2006/relationships/hyperlink" Target="https://developer.mozilla.org/pt-BR/docs/Web/Guide/AJA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-promise/41205" TargetMode="External"/><Relationship Id="rId2" Type="http://schemas.openxmlformats.org/officeDocument/2006/relationships/hyperlink" Target="https://developer.mozilla.org/pt-BR/docs/Web/API/Fetch_API/Using_Fetc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assíncrono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38B832-195D-4A53-9466-84339A2DD469}"/>
              </a:ext>
            </a:extLst>
          </p:cNvPr>
          <p:cNvSpPr txBox="1"/>
          <p:nvPr/>
        </p:nvSpPr>
        <p:spPr>
          <a:xfrm>
            <a:off x="468760" y="1645567"/>
            <a:ext cx="11254480" cy="4759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'https://reqres.in/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D8B798-8A0C-48BA-A9E9-49A470B76209}"/>
              </a:ext>
            </a:extLst>
          </p:cNvPr>
          <p:cNvSpPr txBox="1"/>
          <p:nvPr/>
        </p:nvSpPr>
        <p:spPr>
          <a:xfrm>
            <a:off x="539933" y="2447248"/>
            <a:ext cx="102461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fetch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vai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chamada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await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vai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até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chamada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concluída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984250" lvl="1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botar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await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código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segue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executando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resolução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vai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chamada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dados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si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24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38B832-195D-4A53-9466-84339A2DD469}"/>
              </a:ext>
            </a:extLst>
          </p:cNvPr>
          <p:cNvSpPr txBox="1"/>
          <p:nvPr/>
        </p:nvSpPr>
        <p:spPr>
          <a:xfrm>
            <a:off x="468760" y="2334884"/>
            <a:ext cx="11254480" cy="4759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dataText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D8B798-8A0C-48BA-A9E9-49A470B76209}"/>
              </a:ext>
            </a:extLst>
          </p:cNvPr>
          <p:cNvSpPr txBox="1"/>
          <p:nvPr/>
        </p:nvSpPr>
        <p:spPr>
          <a:xfrm>
            <a:off x="539933" y="3136565"/>
            <a:ext cx="110237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text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produzir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dados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retornados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pela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texto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984250" lvl="1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Ela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Promise,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então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precisamos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usar o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await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92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468760" y="1706110"/>
            <a:ext cx="11254480" cy="4759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468760" y="2269799"/>
            <a:ext cx="102461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usar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json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produzir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dados 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já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convertidos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um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JS.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B0BB23-56DE-4DFD-86AB-EB90015B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19" y="3356930"/>
            <a:ext cx="9132961" cy="29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1368759" y="3099536"/>
            <a:ext cx="9454482" cy="311247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da-DK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da-DK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da-DK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'https://reqres.in/api/users'</a:t>
            </a:r>
            <a:r>
              <a:rPr lang="da-DK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código aqui será executado sem espera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enquanto isso a requisição está sendo executada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416348" y="1811092"/>
            <a:ext cx="11302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just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await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colocado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onde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quiser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exemplo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evitar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parte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código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fique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5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5581015" y="2704916"/>
            <a:ext cx="6363449" cy="242979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'https://reqres.in/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388213" y="2580984"/>
            <a:ext cx="4802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just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usar o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then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chamar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for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concluída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Código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fica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ocioso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enquanto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95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5106571" y="1730853"/>
            <a:ext cx="6683147" cy="98443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'https://api.binance.com/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/v3/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price?symbol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=BTCUSDT'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163130" y="1476755"/>
            <a:ext cx="475531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</a:p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Faça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endereço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Atualize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informação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preço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Bitcoin.</a:t>
            </a:r>
          </a:p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Refaça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consulta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5s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2F0661-DADF-4861-9903-0E1EDC04E9CA}"/>
              </a:ext>
            </a:extLst>
          </p:cNvPr>
          <p:cNvSpPr txBox="1"/>
          <p:nvPr/>
        </p:nvSpPr>
        <p:spPr>
          <a:xfrm>
            <a:off x="627361" y="4038286"/>
            <a:ext cx="7110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API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vai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campos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listados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abaixo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 campo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price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é o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interessa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7A14211-14F4-40D5-BF3B-343C7629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90" y="5446646"/>
            <a:ext cx="9171420" cy="76428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176B27A-C80D-466A-9307-2A21C8D13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697" y="3011366"/>
            <a:ext cx="3808428" cy="21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2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e PHP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7779434" y="1390400"/>
            <a:ext cx="413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Criando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PHP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GET</a:t>
            </a:r>
            <a:r>
              <a:rPr lang="en-US" sz="28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  <a:endParaRPr lang="en-US" sz="28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D2BD32-D8D2-44DA-81C7-3DCFC17384B8}"/>
              </a:ext>
            </a:extLst>
          </p:cNvPr>
          <p:cNvSpPr txBox="1"/>
          <p:nvPr/>
        </p:nvSpPr>
        <p:spPr>
          <a:xfrm>
            <a:off x="0" y="3086117"/>
            <a:ext cx="7568800" cy="310978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$output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$output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$output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$key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$output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6283DC-0D11-4356-B1EC-FCA0F0737B6A}"/>
              </a:ext>
            </a:extLst>
          </p:cNvPr>
          <p:cNvSpPr txBox="1"/>
          <p:nvPr/>
        </p:nvSpPr>
        <p:spPr>
          <a:xfrm>
            <a:off x="7779434" y="3256013"/>
            <a:ext cx="41359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e devolve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argumentos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passados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+ um status.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E33C9-7029-471D-AF3F-186ACA4B9A27}"/>
              </a:ext>
            </a:extLst>
          </p:cNvPr>
          <p:cNvSpPr txBox="1"/>
          <p:nvPr/>
        </p:nvSpPr>
        <p:spPr>
          <a:xfrm>
            <a:off x="0" y="1366958"/>
            <a:ext cx="7568801" cy="168847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aula.php?foo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bar&amp;num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=10`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560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e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-1" y="1364213"/>
            <a:ext cx="7568801" cy="168847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aula.php?foo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bar&amp;num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=10`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7765366" y="1390400"/>
            <a:ext cx="4149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Criando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o PHP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GET</a:t>
            </a:r>
            <a:r>
              <a:rPr lang="en-US" sz="28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  <a:endParaRPr lang="en-US" sz="28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92FAC3-805C-4C12-9AC1-620B7578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568802" cy="23452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C52E371-6673-40A3-BFC3-F851E1D34BA6}"/>
              </a:ext>
            </a:extLst>
          </p:cNvPr>
          <p:cNvSpPr txBox="1"/>
          <p:nvPr/>
        </p:nvSpPr>
        <p:spPr>
          <a:xfrm>
            <a:off x="7765366" y="3847853"/>
            <a:ext cx="4149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Console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mostra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675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e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2396420" y="1476755"/>
            <a:ext cx="6484533" cy="241999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aula.php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277644" y="4015822"/>
            <a:ext cx="11302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just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também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formatar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8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query string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GET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classe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URLSearchParams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6B7CF5-8058-4DFC-A7CB-FB854EEA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19" y="5220051"/>
            <a:ext cx="6406761" cy="7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>
              <a:buClr>
                <a:srgbClr val="000000"/>
              </a:buClr>
              <a:buSzPts val="4400"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JS e PHP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54C060-E1BC-477F-82BE-EF6F27001843}"/>
              </a:ext>
            </a:extLst>
          </p:cNvPr>
          <p:cNvSpPr txBox="1"/>
          <p:nvPr/>
        </p:nvSpPr>
        <p:spPr>
          <a:xfrm>
            <a:off x="0" y="1837336"/>
            <a:ext cx="12192000" cy="270135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aula.php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/x-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www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form-urlencoded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num: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dataJSON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CC3319-DEC3-4525-8D93-AC6B34E5CACD}"/>
              </a:ext>
            </a:extLst>
          </p:cNvPr>
          <p:cNvSpPr txBox="1"/>
          <p:nvPr/>
        </p:nvSpPr>
        <p:spPr>
          <a:xfrm>
            <a:off x="75638" y="4620407"/>
            <a:ext cx="6958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method: 'POST'</a:t>
            </a:r>
          </a:p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headers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Cabeçalho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984250" lvl="1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Precisamos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dizer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php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estamos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enviando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formulário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C65EA7-A2A7-4EA7-8565-A488271100FE}"/>
              </a:ext>
            </a:extLst>
          </p:cNvPr>
          <p:cNvSpPr txBox="1"/>
          <p:nvPr/>
        </p:nvSpPr>
        <p:spPr>
          <a:xfrm>
            <a:off x="161777" y="1314116"/>
            <a:ext cx="11490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just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Para usar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POST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usamos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as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opções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fetch:</a:t>
            </a:r>
          </a:p>
          <a:p>
            <a:pPr marL="69850" algn="just">
              <a:buSzPts val="2500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03E769-5E82-42E5-9077-22F7EA2655D8}"/>
              </a:ext>
            </a:extLst>
          </p:cNvPr>
          <p:cNvSpPr txBox="1"/>
          <p:nvPr/>
        </p:nvSpPr>
        <p:spPr>
          <a:xfrm>
            <a:off x="6583680" y="4646407"/>
            <a:ext cx="5532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indent="-4572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body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 query string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deve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enviada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no campo body.</a:t>
            </a:r>
          </a:p>
        </p:txBody>
      </p:sp>
    </p:spTree>
    <p:extLst>
      <p:ext uri="{BB962C8B-B14F-4D97-AF65-F5344CB8AC3E}">
        <p14:creationId xmlns:p14="http://schemas.microsoft.com/office/powerpoint/2010/main" val="13712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assíncrono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Instrução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assíncrona</a:t>
            </a: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término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instrução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iniciar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próxima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instrução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termina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tratar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resultado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dela.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Callback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Chama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conclui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Promises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com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métodos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tratar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1327150" lvl="2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Async/Await 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–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código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espera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até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que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termine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3F5D30CE-971D-40F7-8BB3-0941F601D976}"/>
              </a:ext>
            </a:extLst>
          </p:cNvPr>
          <p:cNvSpPr txBox="1"/>
          <p:nvPr/>
        </p:nvSpPr>
        <p:spPr>
          <a:xfrm>
            <a:off x="641531" y="5341112"/>
            <a:ext cx="72494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Você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ler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mais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aqui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sobre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as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diferentes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abordagens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tratar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458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290395-8F24-4759-849E-1F7B92F977FF}"/>
              </a:ext>
            </a:extLst>
          </p:cNvPr>
          <p:cNvSpPr txBox="1"/>
          <p:nvPr/>
        </p:nvSpPr>
        <p:spPr>
          <a:xfrm>
            <a:off x="260251" y="2734952"/>
            <a:ext cx="67876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algn="just">
              <a:buSzPts val="2500"/>
            </a:pP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</a:t>
            </a:r>
          </a:p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base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login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PHP.</a:t>
            </a:r>
          </a:p>
          <a:p>
            <a:pPr marL="527050" indent="-457200" algn="just">
              <a:buSzPts val="2500"/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Substitua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formulário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HTML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por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requisições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AJAX com o </a:t>
            </a:r>
            <a:r>
              <a:rPr lang="en-US" sz="28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28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86C6E-BD25-4EA9-A4CA-F62C30AF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57341"/>
            <a:ext cx="4731213" cy="4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temporizadas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3F5D30CE-971D-40F7-8BB3-0941F601D976}"/>
              </a:ext>
            </a:extLst>
          </p:cNvPr>
          <p:cNvSpPr txBox="1"/>
          <p:nvPr/>
        </p:nvSpPr>
        <p:spPr>
          <a:xfrm>
            <a:off x="438332" y="1700445"/>
            <a:ext cx="571693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setTimeout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depois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certo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tempo.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D90D81-7382-4B70-8BEA-E05231E5A6DC}"/>
              </a:ext>
            </a:extLst>
          </p:cNvPr>
          <p:cNvSpPr txBox="1"/>
          <p:nvPr/>
        </p:nvSpPr>
        <p:spPr>
          <a:xfrm>
            <a:off x="1420894" y="2843607"/>
            <a:ext cx="4438467" cy="344810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1`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2`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3`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4`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5`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6`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`Código 7`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A75D7A-5D5A-4336-BEF3-4CB222C026B4}"/>
              </a:ext>
            </a:extLst>
          </p:cNvPr>
          <p:cNvSpPr txBox="1"/>
          <p:nvPr/>
        </p:nvSpPr>
        <p:spPr>
          <a:xfrm>
            <a:off x="5900529" y="1879777"/>
            <a:ext cx="5614618" cy="40622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9092C5-066B-41D9-A4ED-FEB6C8E0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95" y="2843607"/>
            <a:ext cx="5614618" cy="34481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34F555-F1EE-4DB2-AE22-4AE4E210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87" y="2839780"/>
            <a:ext cx="780232" cy="345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temporizadas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3F5D30CE-971D-40F7-8BB3-0941F601D976}"/>
              </a:ext>
            </a:extLst>
          </p:cNvPr>
          <p:cNvSpPr txBox="1"/>
          <p:nvPr/>
        </p:nvSpPr>
        <p:spPr>
          <a:xfrm>
            <a:off x="438332" y="1700445"/>
            <a:ext cx="49380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setInterval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intervalo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tempo.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1A02204A-1F18-4130-8956-AAA66217673A}"/>
              </a:ext>
            </a:extLst>
          </p:cNvPr>
          <p:cNvSpPr txBox="1"/>
          <p:nvPr/>
        </p:nvSpPr>
        <p:spPr>
          <a:xfrm>
            <a:off x="6096000" y="1699090"/>
            <a:ext cx="485333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clearInterval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Interrompe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intervalo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AA48A8-153C-4ED3-8BD0-D759EB59A8D8}"/>
              </a:ext>
            </a:extLst>
          </p:cNvPr>
          <p:cNvSpPr txBox="1"/>
          <p:nvPr/>
        </p:nvSpPr>
        <p:spPr>
          <a:xfrm>
            <a:off x="1730211" y="3088623"/>
            <a:ext cx="8340635" cy="71227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Cria intervalo que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chava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função CALLBACK a cada INTERVAL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endParaRPr lang="pt-B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16EFAF-FC7B-4E2F-99C5-71099CE3701B}"/>
              </a:ext>
            </a:extLst>
          </p:cNvPr>
          <p:cNvSpPr txBox="1"/>
          <p:nvPr/>
        </p:nvSpPr>
        <p:spPr>
          <a:xfrm>
            <a:off x="1730210" y="4205102"/>
            <a:ext cx="8340635" cy="71227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encerra futuras execuções do CALLBACK</a:t>
            </a:r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myInterval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48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Funções temporizadas</a:t>
            </a:r>
          </a:p>
        </p:txBody>
      </p:sp>
      <p:sp>
        <p:nvSpPr>
          <p:cNvPr id="6" name="Google Shape;101;p4">
            <a:extLst>
              <a:ext uri="{FF2B5EF4-FFF2-40B4-BE49-F238E27FC236}">
                <a16:creationId xmlns:a16="http://schemas.microsoft.com/office/drawing/2014/main" id="{3F5D30CE-971D-40F7-8BB3-0941F601D976}"/>
              </a:ext>
            </a:extLst>
          </p:cNvPr>
          <p:cNvSpPr txBox="1"/>
          <p:nvPr/>
        </p:nvSpPr>
        <p:spPr>
          <a:xfrm>
            <a:off x="421706" y="2249085"/>
            <a:ext cx="49380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setInterval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função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intervalo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tempo.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D90D81-7382-4B70-8BEA-E05231E5A6DC}"/>
              </a:ext>
            </a:extLst>
          </p:cNvPr>
          <p:cNvSpPr txBox="1"/>
          <p:nvPr/>
        </p:nvSpPr>
        <p:spPr>
          <a:xfrm>
            <a:off x="5746933" y="1360680"/>
            <a:ext cx="6445067" cy="507398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myInterval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'#go'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myInterval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()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'Aguarde'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pontos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buttonStop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'#stop'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buttonStop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removeAttribute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buttonGo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'Clique'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myInterval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1A02204A-1F18-4130-8956-AAA66217673A}"/>
              </a:ext>
            </a:extLst>
          </p:cNvPr>
          <p:cNvSpPr txBox="1"/>
          <p:nvPr/>
        </p:nvSpPr>
        <p:spPr>
          <a:xfrm>
            <a:off x="421706" y="3162013"/>
            <a:ext cx="485333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clearInterval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Interrompe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execução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intervalo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D3B5D16-6231-4EDC-B115-AB348A316AEA}"/>
              </a:ext>
            </a:extLst>
          </p:cNvPr>
          <p:cNvSpPr txBox="1"/>
          <p:nvPr/>
        </p:nvSpPr>
        <p:spPr>
          <a:xfrm>
            <a:off x="421706" y="4780892"/>
            <a:ext cx="4768668" cy="722134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Clique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Exercício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Criar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página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com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cronômetro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Usuário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deve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pressionar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botão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e a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página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mostra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evolução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cronômetro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com </a:t>
            </a:r>
            <a:r>
              <a:rPr lang="en-US" sz="2400" dirty="0" err="1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precisão</a:t>
            </a:r>
            <a:r>
              <a:rPr lang="en-US" sz="2400" dirty="0">
                <a:solidFill>
                  <a:srgbClr val="1E1E1E"/>
                </a:solidFill>
                <a:effectLst/>
                <a:latin typeface="Trebuchet MS" panose="020B0603020202020204" pitchFamily="34" charset="0"/>
              </a:rPr>
              <a:t> de 0.1s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Quando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usuário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aperta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um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cronômetro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pausa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/continua.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Outro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botão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zera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</a:rPr>
              <a:t>cronômetro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2BC760-A4EF-4B55-A769-D4D36DD4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359" y="3941315"/>
            <a:ext cx="33147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AJAX</a:t>
            </a: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AJAX – </a:t>
            </a: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Assynchronous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 </a:t>
            </a:r>
            <a:r>
              <a:rPr lang="en-US" sz="2400" b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Javascript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 And XML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Javascript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</a:t>
            </a:r>
            <a:r>
              <a:rPr lang="en-US" sz="2400" i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servidor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Normalmente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(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hoje</a:t>
            </a:r>
            <a:r>
              <a:rPr lang="en-US" sz="2400" i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em</a:t>
            </a:r>
            <a:r>
              <a:rPr lang="en-US" sz="2400" i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i="1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dia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)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recebe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um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JSON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como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fetch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: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maneira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atual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mais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simples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requisições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arquivos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ou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rotas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externas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0616FD-4DE6-455C-9450-279B00036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7" y="4369602"/>
            <a:ext cx="11225225" cy="202328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599914E-AFF2-4980-BBBF-AA1D5B6FA5A2}"/>
              </a:ext>
            </a:extLst>
          </p:cNvPr>
          <p:cNvSpPr/>
          <p:nvPr/>
        </p:nvSpPr>
        <p:spPr>
          <a:xfrm>
            <a:off x="6705600" y="4809067"/>
            <a:ext cx="905934" cy="965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01;p4">
            <a:extLst>
              <a:ext uri="{FF2B5EF4-FFF2-40B4-BE49-F238E27FC236}">
                <a16:creationId xmlns:a16="http://schemas.microsoft.com/office/drawing/2014/main" id="{295FF77C-AD80-4687-AF7B-C74188531319}"/>
              </a:ext>
            </a:extLst>
          </p:cNvPr>
          <p:cNvSpPr txBox="1"/>
          <p:nvPr/>
        </p:nvSpPr>
        <p:spPr>
          <a:xfrm>
            <a:off x="539932" y="1654622"/>
            <a:ext cx="1006710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>
              <a:buSzPts val="2500"/>
            </a:pPr>
            <a:r>
              <a:rPr lang="en-US" sz="32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2"/>
              </a:rPr>
              <a:t>fetch</a:t>
            </a:r>
            <a:endParaRPr lang="en-US" sz="3200" b="1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38B832-195D-4A53-9466-84339A2DD469}"/>
              </a:ext>
            </a:extLst>
          </p:cNvPr>
          <p:cNvSpPr txBox="1"/>
          <p:nvPr/>
        </p:nvSpPr>
        <p:spPr>
          <a:xfrm>
            <a:off x="2925754" y="1784972"/>
            <a:ext cx="3883009" cy="54672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F0261700-3AEE-4F16-88A1-49CC8E94F813}"/>
              </a:ext>
            </a:extLst>
          </p:cNvPr>
          <p:cNvSpPr txBox="1"/>
          <p:nvPr/>
        </p:nvSpPr>
        <p:spPr>
          <a:xfrm>
            <a:off x="410642" y="2738058"/>
            <a:ext cx="1006710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url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Caminho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recurso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ser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buscado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ea typeface="Trebuchet MS"/>
                <a:cs typeface="Trebuchet MS"/>
                <a:sym typeface="Trebuchet MS"/>
              </a:rPr>
              <a:t>options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Objeto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contendo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argumentos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requisição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E1E1E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  <a:p>
            <a:pPr marL="69850" algn="just">
              <a:buSzPts val="2500"/>
            </a:pP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O fetch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faz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chamada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assíncrona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a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resposta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estiver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disponível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uma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1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  <a:hlinkClick r:id="rId3"/>
              </a:rPr>
              <a:t>Promise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, que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pode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ser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tratada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de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algumas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maneiras</a:t>
            </a:r>
            <a:r>
              <a:rPr lang="en-US" sz="2400" dirty="0">
                <a:solidFill>
                  <a:srgbClr val="1E1E1E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B329A18-EE9C-4ECF-A8C7-F507D674D073}"/>
              </a:ext>
            </a:extLst>
          </p:cNvPr>
          <p:cNvCxnSpPr>
            <a:cxnSpLocks/>
          </p:cNvCxnSpPr>
          <p:nvPr/>
        </p:nvCxnSpPr>
        <p:spPr>
          <a:xfrm>
            <a:off x="4670474" y="4628271"/>
            <a:ext cx="478303" cy="703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D5159B-346E-4176-87F5-FB24805E22CE}"/>
              </a:ext>
            </a:extLst>
          </p:cNvPr>
          <p:cNvSpPr txBox="1"/>
          <p:nvPr/>
        </p:nvSpPr>
        <p:spPr>
          <a:xfrm>
            <a:off x="5148777" y="5189310"/>
            <a:ext cx="265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Objeto</a:t>
            </a:r>
            <a:r>
              <a:rPr lang="en-US" dirty="0"/>
              <a:t> do JS que </a:t>
            </a:r>
            <a:r>
              <a:rPr lang="en-US" dirty="0" err="1"/>
              <a:t>lida</a:t>
            </a:r>
            <a:r>
              <a:rPr lang="en-US" dirty="0"/>
              <a:t> com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assíncronas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7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AJAX e Javascript assíncrono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fetch</a:t>
            </a: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38B832-195D-4A53-9466-84339A2DD469}"/>
              </a:ext>
            </a:extLst>
          </p:cNvPr>
          <p:cNvSpPr txBox="1"/>
          <p:nvPr/>
        </p:nvSpPr>
        <p:spPr>
          <a:xfrm>
            <a:off x="468760" y="2967930"/>
            <a:ext cx="11254480" cy="249033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'https://reqres.in/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pt-BR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resposta da requisição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dataText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dados em texto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dataText</a:t>
            </a:r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99C9753-5CB5-4E86-A332-A01B1E92F686}"/>
              </a:ext>
            </a:extLst>
          </p:cNvPr>
          <p:cNvCxnSpPr>
            <a:cxnSpLocks/>
          </p:cNvCxnSpPr>
          <p:nvPr/>
        </p:nvCxnSpPr>
        <p:spPr>
          <a:xfrm flipV="1">
            <a:off x="942536" y="2307102"/>
            <a:ext cx="534572" cy="759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E8DED5-32E5-4CD1-8CE3-F860BBE10F09}"/>
              </a:ext>
            </a:extLst>
          </p:cNvPr>
          <p:cNvSpPr txBox="1"/>
          <p:nvPr/>
        </p:nvSpPr>
        <p:spPr>
          <a:xfrm>
            <a:off x="1209822" y="1599216"/>
            <a:ext cx="2307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Determina</a:t>
            </a:r>
            <a:r>
              <a:rPr lang="en-US" sz="2000" dirty="0">
                <a:solidFill>
                  <a:srgbClr val="FF0000"/>
                </a:solidFill>
              </a:rPr>
              <a:t> que a </a:t>
            </a:r>
            <a:r>
              <a:rPr lang="en-US" sz="2000" dirty="0" err="1">
                <a:solidFill>
                  <a:srgbClr val="FF0000"/>
                </a:solidFill>
              </a:rPr>
              <a:t>função</a:t>
            </a:r>
            <a:r>
              <a:rPr lang="en-US" sz="2000" dirty="0">
                <a:solidFill>
                  <a:srgbClr val="FF0000"/>
                </a:solidFill>
              </a:rPr>
              <a:t> é </a:t>
            </a:r>
            <a:r>
              <a:rPr lang="en-US" sz="2000" dirty="0" err="1">
                <a:solidFill>
                  <a:srgbClr val="FF0000"/>
                </a:solidFill>
              </a:rPr>
              <a:t>assíncrona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422B0CE-E50A-4172-A012-CCFDA113311C}"/>
              </a:ext>
            </a:extLst>
          </p:cNvPr>
          <p:cNvCxnSpPr>
            <a:cxnSpLocks/>
          </p:cNvCxnSpPr>
          <p:nvPr/>
        </p:nvCxnSpPr>
        <p:spPr>
          <a:xfrm flipV="1">
            <a:off x="3815862" y="2546252"/>
            <a:ext cx="1375116" cy="882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1B9E57-F74B-41B7-9806-0D797D7AFABF}"/>
              </a:ext>
            </a:extLst>
          </p:cNvPr>
          <p:cNvSpPr txBox="1"/>
          <p:nvPr/>
        </p:nvSpPr>
        <p:spPr>
          <a:xfrm>
            <a:off x="4477043" y="1823453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Faz</a:t>
            </a:r>
            <a:r>
              <a:rPr lang="en-US" sz="2000" dirty="0">
                <a:solidFill>
                  <a:srgbClr val="FF0000"/>
                </a:solidFill>
              </a:rPr>
              <a:t> o </a:t>
            </a:r>
            <a:r>
              <a:rPr lang="en-US" sz="2000" dirty="0" err="1">
                <a:solidFill>
                  <a:srgbClr val="FF0000"/>
                </a:solidFill>
              </a:rPr>
              <a:t>código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esperar</a:t>
            </a:r>
            <a:r>
              <a:rPr lang="en-US" sz="2000" dirty="0">
                <a:solidFill>
                  <a:srgbClr val="FF0000"/>
                </a:solidFill>
              </a:rPr>
              <a:t> a </a:t>
            </a:r>
            <a:r>
              <a:rPr lang="en-US" sz="2000" dirty="0" err="1">
                <a:solidFill>
                  <a:srgbClr val="FF0000"/>
                </a:solidFill>
              </a:rPr>
              <a:t>conclusão</a:t>
            </a:r>
            <a:r>
              <a:rPr lang="en-US" sz="2000" dirty="0">
                <a:solidFill>
                  <a:srgbClr val="FF0000"/>
                </a:solidFill>
              </a:rPr>
              <a:t> da </a:t>
            </a:r>
            <a:r>
              <a:rPr lang="en-US" sz="2000" dirty="0" err="1">
                <a:solidFill>
                  <a:srgbClr val="FF0000"/>
                </a:solidFill>
              </a:rPr>
              <a:t>requisição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8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1364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160</cp:revision>
  <dcterms:created xsi:type="dcterms:W3CDTF">2022-02-03T04:03:59Z</dcterms:created>
  <dcterms:modified xsi:type="dcterms:W3CDTF">2022-03-25T13:51:04Z</dcterms:modified>
</cp:coreProperties>
</file>