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92" r:id="rId3"/>
    <p:sldId id="293" r:id="rId4"/>
    <p:sldId id="295" r:id="rId5"/>
    <p:sldId id="296" r:id="rId6"/>
    <p:sldId id="297" r:id="rId7"/>
    <p:sldId id="298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92"/>
            <p14:sldId id="293"/>
            <p14:sldId id="295"/>
            <p14:sldId id="296"/>
            <p14:sldId id="297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1E1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04/04/22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04/04/22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fclose" TargetMode="External"/><Relationship Id="rId2" Type="http://schemas.openxmlformats.org/officeDocument/2006/relationships/hyperlink" Target="https://www.php.net/manual/pt_BR/function.fope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hp.net/manual/pt_BR/function.fope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file-get-contents" TargetMode="External"/><Relationship Id="rId2" Type="http://schemas.openxmlformats.org/officeDocument/2006/relationships/hyperlink" Target="https://www.php.net/manual/pt_BR/function.fg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file-put-contents" TargetMode="External"/><Relationship Id="rId2" Type="http://schemas.openxmlformats.org/officeDocument/2006/relationships/hyperlink" Target="https://www.php.net/manual/pt_BR/function.fwri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file-exists" TargetMode="External"/><Relationship Id="rId2" Type="http://schemas.openxmlformats.org/officeDocument/2006/relationships/hyperlink" Target="https://www.php.net/manual/pt_BR/function.feo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query.data.world/s/3bq3dttx4er2o4oqaiou7pvseshg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Abrindo e fechando arquivos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guardar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permanentes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ficam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salvos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São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acessados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pelo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PHP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através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539932" y="3617563"/>
            <a:ext cx="5832733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fopen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Abre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leitura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e/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ou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escrita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fclose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Fecha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7C2258-7C56-4EFC-848F-A923E3EB8C59}"/>
              </a:ext>
            </a:extLst>
          </p:cNvPr>
          <p:cNvSpPr txBox="1"/>
          <p:nvPr/>
        </p:nvSpPr>
        <p:spPr>
          <a:xfrm>
            <a:off x="6096000" y="4046202"/>
            <a:ext cx="5614618" cy="51173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path_to_file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$mode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F72E51-E2D5-4210-A8A0-B2AF705C5CE0}"/>
              </a:ext>
            </a:extLst>
          </p:cNvPr>
          <p:cNvSpPr txBox="1"/>
          <p:nvPr/>
        </p:nvSpPr>
        <p:spPr>
          <a:xfrm>
            <a:off x="6096000" y="5602920"/>
            <a:ext cx="5614618" cy="51173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033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Abrindo e fechando arquivos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427392" y="1874601"/>
            <a:ext cx="5101213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Modos</a:t>
            </a:r>
            <a:r>
              <a:rPr lang="en-US" sz="32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abertura</a:t>
            </a:r>
            <a:r>
              <a:rPr lang="en-US" sz="32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Determina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tipo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desempenhada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leitura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w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escrita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escrita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fim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Confira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neste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 link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B6509F-4847-41A1-8CCF-6B5880CA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88" y="1443696"/>
            <a:ext cx="6289431" cy="4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Leitura de arquivos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374956" y="1875766"/>
            <a:ext cx="5832733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fgets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Lê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linha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$file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controla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avanço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linhas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lidas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file_get_contents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Lê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$file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usar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parêmetros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limitar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leitura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7C2258-7C56-4EFC-848F-A923E3EB8C59}"/>
              </a:ext>
            </a:extLst>
          </p:cNvPr>
          <p:cNvSpPr txBox="1"/>
          <p:nvPr/>
        </p:nvSpPr>
        <p:spPr>
          <a:xfrm>
            <a:off x="6274191" y="1620532"/>
            <a:ext cx="5614618" cy="256077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"arquivo.txt"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7D08E7-78BD-4633-AC06-33AEB79EB428}"/>
              </a:ext>
            </a:extLst>
          </p:cNvPr>
          <p:cNvSpPr txBox="1"/>
          <p:nvPr/>
        </p:nvSpPr>
        <p:spPr>
          <a:xfrm>
            <a:off x="4972193" y="4374789"/>
            <a:ext cx="6916616" cy="59043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file_get_contents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path_to_file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Escrita em arquivos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539933" y="2299041"/>
            <a:ext cx="583273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fwrite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Escreve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file_put_contents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Escreve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string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Substitui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$file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7C2258-7C56-4EFC-848F-A923E3EB8C59}"/>
              </a:ext>
            </a:extLst>
          </p:cNvPr>
          <p:cNvSpPr txBox="1"/>
          <p:nvPr/>
        </p:nvSpPr>
        <p:spPr>
          <a:xfrm>
            <a:off x="4972193" y="2435922"/>
            <a:ext cx="6916616" cy="48482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bar"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7D08E7-78BD-4633-AC06-33AEB79EB428}"/>
              </a:ext>
            </a:extLst>
          </p:cNvPr>
          <p:cNvSpPr txBox="1"/>
          <p:nvPr/>
        </p:nvSpPr>
        <p:spPr>
          <a:xfrm>
            <a:off x="4972193" y="3937255"/>
            <a:ext cx="6916616" cy="48482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file_put_contents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path_to_file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"foo. bar"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de arquivos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539933" y="2299041"/>
            <a:ext cx="583273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feof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Testa se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ponteiro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$file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chegou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fim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file_exists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Verifica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apontado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$file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existe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7C2258-7C56-4EFC-848F-A923E3EB8C59}"/>
              </a:ext>
            </a:extLst>
          </p:cNvPr>
          <p:cNvSpPr txBox="1"/>
          <p:nvPr/>
        </p:nvSpPr>
        <p:spPr>
          <a:xfrm>
            <a:off x="7559713" y="2449989"/>
            <a:ext cx="3701412" cy="110913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não terminou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7D08E7-78BD-4633-AC06-33AEB79EB428}"/>
              </a:ext>
            </a:extLst>
          </p:cNvPr>
          <p:cNvSpPr txBox="1"/>
          <p:nvPr/>
        </p:nvSpPr>
        <p:spPr>
          <a:xfrm>
            <a:off x="7559712" y="4206085"/>
            <a:ext cx="3701413" cy="110913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arquivo existe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Arquivos CSV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314851" y="1476755"/>
            <a:ext cx="6206692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CSV – Comma Separated Values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separado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vírgula</a:t>
            </a:r>
            <a:endParaRPr lang="en-US" sz="20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Representação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tabela</a:t>
            </a:r>
            <a:endParaRPr lang="en-US" sz="20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Colunas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são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separadas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vírgula</a:t>
            </a:r>
            <a:endParaRPr lang="en-US" sz="20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Linha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pelo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caractere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fim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linha</a:t>
            </a:r>
            <a:endParaRPr lang="en-US" sz="20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32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endParaRPr lang="en-US" sz="24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Baixar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arquivo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 CSV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fgets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PHP.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array com 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todos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alimentos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grupo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i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Fruits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requisitar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apresentar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lista</a:t>
            </a:r>
            <a:r>
              <a:rPr lang="en-US" sz="200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o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todos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alimentos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retornados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74A36-19A9-44D0-AB9F-6FDA3C9F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42" y="1476755"/>
            <a:ext cx="5539746" cy="486283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4BFB7DD-6E84-467F-8A75-F68D2718364E}"/>
              </a:ext>
            </a:extLst>
          </p:cNvPr>
          <p:cNvSpPr/>
          <p:nvPr/>
        </p:nvSpPr>
        <p:spPr>
          <a:xfrm>
            <a:off x="6521542" y="5102942"/>
            <a:ext cx="5539746" cy="132634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5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0D78C11-978B-4A3D-B26C-629F6C48FF80}"/>
              </a:ext>
            </a:extLst>
          </p:cNvPr>
          <p:cNvSpPr/>
          <p:nvPr/>
        </p:nvSpPr>
        <p:spPr>
          <a:xfrm>
            <a:off x="247651" y="4875599"/>
            <a:ext cx="11696698" cy="1377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90596D-4642-4758-8C28-58740A6C7F3C}"/>
              </a:ext>
            </a:extLst>
          </p:cNvPr>
          <p:cNvSpPr/>
          <p:nvPr/>
        </p:nvSpPr>
        <p:spPr>
          <a:xfrm>
            <a:off x="247651" y="2795672"/>
            <a:ext cx="11696698" cy="2119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EC926E-A5D3-4218-8EDE-EFB4AE86C000}"/>
              </a:ext>
            </a:extLst>
          </p:cNvPr>
          <p:cNvSpPr/>
          <p:nvPr/>
        </p:nvSpPr>
        <p:spPr>
          <a:xfrm>
            <a:off x="247651" y="1476508"/>
            <a:ext cx="11696698" cy="1323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Arquivos JSON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530197" y="1672373"/>
            <a:ext cx="463235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Carregar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um array.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BDA693-7219-4939-976A-686F8F1F6EAF}"/>
              </a:ext>
            </a:extLst>
          </p:cNvPr>
          <p:cNvSpPr txBox="1"/>
          <p:nvPr/>
        </p:nvSpPr>
        <p:spPr>
          <a:xfrm>
            <a:off x="5324874" y="1476755"/>
            <a:ext cx="6379175" cy="477637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carrega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file_get_contents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arquivo.json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converte para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lógica do problema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"marca"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"modelo"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"Fiesta"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"placa"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"ABC0D12"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converte para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salva de volta no arquivo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file_put_contents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arquivo.json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C6F21644-0995-4C72-AF50-DF847BE81E55}"/>
              </a:ext>
            </a:extLst>
          </p:cNvPr>
          <p:cNvSpPr txBox="1"/>
          <p:nvPr/>
        </p:nvSpPr>
        <p:spPr>
          <a:xfrm>
            <a:off x="539933" y="3587956"/>
            <a:ext cx="517154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alterações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array.</a:t>
            </a: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191634AB-406A-4B3E-B747-3B2C013E29ED}"/>
              </a:ext>
            </a:extLst>
          </p:cNvPr>
          <p:cNvSpPr txBox="1"/>
          <p:nvPr/>
        </p:nvSpPr>
        <p:spPr>
          <a:xfrm>
            <a:off x="530198" y="5307028"/>
            <a:ext cx="517154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Salvar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array para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31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A365B679-A402-4F92-AD0E-753DD9656063}"/>
              </a:ext>
            </a:extLst>
          </p:cNvPr>
          <p:cNvSpPr txBox="1"/>
          <p:nvPr/>
        </p:nvSpPr>
        <p:spPr>
          <a:xfrm>
            <a:off x="314851" y="1476755"/>
            <a:ext cx="11337216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endParaRPr lang="en-US" sz="24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permita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cadastre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campos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nome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endereço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e data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nascimento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clicar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cadastrar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enviar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POST as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JSON.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 PHP,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cadastre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e salve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nova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inserida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desta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forma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irá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expandir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carregar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o JS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precisa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buscar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GET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todas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já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foram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cadastradas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mostrar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junto dos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campos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referidos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anteriormente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580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671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180</cp:revision>
  <dcterms:created xsi:type="dcterms:W3CDTF">2022-02-03T04:03:59Z</dcterms:created>
  <dcterms:modified xsi:type="dcterms:W3CDTF">2022-04-04T14:55:37Z</dcterms:modified>
</cp:coreProperties>
</file>