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90" r:id="rId3"/>
    <p:sldId id="294" r:id="rId4"/>
    <p:sldId id="295" r:id="rId5"/>
    <p:sldId id="293" r:id="rId6"/>
    <p:sldId id="292" r:id="rId7"/>
    <p:sldId id="296" r:id="rId8"/>
    <p:sldId id="298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ECA783-A245-4345-BC67-767CFAE99633}">
          <p14:sldIdLst>
            <p14:sldId id="256"/>
            <p14:sldId id="290"/>
            <p14:sldId id="294"/>
            <p14:sldId id="295"/>
            <p14:sldId id="293"/>
            <p14:sldId id="292"/>
            <p14:sldId id="296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E1E1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7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BB45CD-F9B1-42AA-B49A-C9A2FAECAC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E71649-6F79-4EC4-A4DB-FD856E82C0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913B-77DE-4338-A2AE-0D1080E6B0A1}" type="datetimeFigureOut">
              <a:rPr lang="en-US" smtClean="0"/>
              <a:t>08/04/22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87CC99-105F-4089-94E9-0C4D9889A9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4B21D8-F0ED-4C36-ACFB-91F18B0384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5364-8BAC-46BC-8DF2-D0E13A66F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0284F33D-C379-412F-9EAA-F0D68B0DD84C}"/>
              </a:ext>
            </a:extLst>
          </p:cNvPr>
          <p:cNvSpPr/>
          <p:nvPr userDrawn="1"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91;p1">
            <a:extLst>
              <a:ext uri="{FF2B5EF4-FFF2-40B4-BE49-F238E27FC236}">
                <a16:creationId xmlns:a16="http://schemas.microsoft.com/office/drawing/2014/main" id="{DB425D36-4EF8-4E0D-BE32-9DF43AE83398}"/>
              </a:ext>
            </a:extLst>
          </p:cNvPr>
          <p:cNvSpPr/>
          <p:nvPr userDrawn="1"/>
        </p:nvSpPr>
        <p:spPr>
          <a:xfrm>
            <a:off x="3511800" y="5999377"/>
            <a:ext cx="51684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Pablo Werlang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pablowerlang@ifsul.edu.br</a:t>
            </a:r>
            <a:endParaRPr sz="1800" b="1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Google Shape;92;p1">
            <a:extLst>
              <a:ext uri="{FF2B5EF4-FFF2-40B4-BE49-F238E27FC236}">
                <a16:creationId xmlns:a16="http://schemas.microsoft.com/office/drawing/2014/main" id="{CE6B7AD8-626B-4403-8161-8E631808A8C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3509" y="573950"/>
            <a:ext cx="5886450" cy="136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39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2;p4">
            <a:extLst>
              <a:ext uri="{FF2B5EF4-FFF2-40B4-BE49-F238E27FC236}">
                <a16:creationId xmlns:a16="http://schemas.microsoft.com/office/drawing/2014/main" id="{09EAFB03-4033-4C6F-B3AB-51F80A271515}"/>
              </a:ext>
            </a:extLst>
          </p:cNvPr>
          <p:cNvSpPr/>
          <p:nvPr userDrawn="1"/>
        </p:nvSpPr>
        <p:spPr>
          <a:xfrm>
            <a:off x="0" y="0"/>
            <a:ext cx="12192000" cy="13629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A73DA3-C6C5-4E4A-90AA-7C34F14AF1AD}"/>
              </a:ext>
            </a:extLst>
          </p:cNvPr>
          <p:cNvSpPr txBox="1"/>
          <p:nvPr userDrawn="1"/>
        </p:nvSpPr>
        <p:spPr>
          <a:xfrm>
            <a:off x="3046828" y="637791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rgbClr val="8DC641"/>
                </a:solidFill>
              </a:rPr>
              <a:t>Instituto Federal Sul-rio-grandense | Campus Charqueadas</a:t>
            </a:r>
          </a:p>
        </p:txBody>
      </p:sp>
    </p:spTree>
    <p:extLst>
      <p:ext uri="{BB962C8B-B14F-4D97-AF65-F5344CB8AC3E}">
        <p14:creationId xmlns:p14="http://schemas.microsoft.com/office/powerpoint/2010/main" val="8683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6;g11002e4fd20_0_151">
            <a:extLst>
              <a:ext uri="{FF2B5EF4-FFF2-40B4-BE49-F238E27FC236}">
                <a16:creationId xmlns:a16="http://schemas.microsoft.com/office/drawing/2014/main" id="{4D35659A-91AC-4C85-BD97-4D65591479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52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C45940-66C8-4CCF-8538-78BA783A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04859-0EC7-4098-B14B-78527804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C45D-A5E9-4792-8524-45671B813AE0}" type="datetimeFigureOut">
              <a:rPr lang="en-US" smtClean="0"/>
              <a:t>08/04/22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B515B-608D-40E4-B6E3-292E123B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54E2D-EBCF-4FDE-B8CB-7C2ED5DD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F4C9-70EF-470C-B0DA-21ADA643E25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Espaço Reservado para Título 6">
            <a:extLst>
              <a:ext uri="{FF2B5EF4-FFF2-40B4-BE49-F238E27FC236}">
                <a16:creationId xmlns:a16="http://schemas.microsoft.com/office/drawing/2014/main" id="{D6B54AFE-FB1F-4004-9B67-8A07E4D9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pt_BR/function.session-start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pt_BR/function.setcookie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9284CCC7-1936-4B45-8EB9-21CD17C35FBB}"/>
              </a:ext>
            </a:extLst>
          </p:cNvPr>
          <p:cNvSpPr/>
          <p:nvPr/>
        </p:nvSpPr>
        <p:spPr>
          <a:xfrm>
            <a:off x="2339238" y="3540167"/>
            <a:ext cx="7513524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 Web 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Cookies 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Sessões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085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Cookies e Sessões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01;p4">
            <a:extLst>
              <a:ext uri="{FF2B5EF4-FFF2-40B4-BE49-F238E27FC236}">
                <a16:creationId xmlns:a16="http://schemas.microsoft.com/office/drawing/2014/main" id="{F0FFE374-A2C6-4D63-B743-BA27128F7E5A}"/>
              </a:ext>
            </a:extLst>
          </p:cNvPr>
          <p:cNvSpPr txBox="1"/>
          <p:nvPr/>
        </p:nvSpPr>
        <p:spPr>
          <a:xfrm>
            <a:off x="742783" y="1539379"/>
            <a:ext cx="11275883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Exercício</a:t>
            </a: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como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base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anterior, do login com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sessão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Crie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cabeçalho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página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com um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botão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que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permita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que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troque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tema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página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claro/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escuro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recarregar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página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tema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escolhido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deverá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permanecer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página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perfil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também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deverá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possuir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tema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aplicado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8AB0EE-E555-4627-9D78-4C5E951F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65" y="3988891"/>
            <a:ext cx="2493970" cy="2388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4770DE-B745-4502-8F3C-A87FB2070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53" y="4031018"/>
            <a:ext cx="2405540" cy="23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7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Cookies e Sessões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Sessões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239974" y="1476755"/>
            <a:ext cx="11633158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32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Sessões</a:t>
            </a:r>
            <a:endParaRPr lang="en-US" sz="32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Mecanismo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armazenamento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através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b="1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múltiplas</a:t>
            </a: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páginas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São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eliminadas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quando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encerramos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navegador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session_start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: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Inicia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sessão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Disponibiliza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array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$_SESSION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php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69850">
              <a:buSzPts val="2500"/>
            </a:pP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4BD3BE-A061-485F-8DAB-3069A03F5D0F}"/>
              </a:ext>
            </a:extLst>
          </p:cNvPr>
          <p:cNvSpPr txBox="1"/>
          <p:nvPr/>
        </p:nvSpPr>
        <p:spPr>
          <a:xfrm>
            <a:off x="7512148" y="3429000"/>
            <a:ext cx="2757267" cy="42238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C15FDE-DA30-458E-B4CB-AE15F30AA1CD}"/>
              </a:ext>
            </a:extLst>
          </p:cNvPr>
          <p:cNvSpPr txBox="1"/>
          <p:nvPr/>
        </p:nvSpPr>
        <p:spPr>
          <a:xfrm>
            <a:off x="391553" y="5103641"/>
            <a:ext cx="5305864" cy="84992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"abc@email.com"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F0E2E8-DB57-494D-91BC-654E480B9131}"/>
              </a:ext>
            </a:extLst>
          </p:cNvPr>
          <p:cNvSpPr txBox="1"/>
          <p:nvPr/>
        </p:nvSpPr>
        <p:spPr>
          <a:xfrm>
            <a:off x="6494584" y="5103641"/>
            <a:ext cx="5305864" cy="86070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1B1385-50DA-4BB5-94B7-3A2C71E394ED}"/>
              </a:ext>
            </a:extLst>
          </p:cNvPr>
          <p:cNvSpPr txBox="1"/>
          <p:nvPr/>
        </p:nvSpPr>
        <p:spPr>
          <a:xfrm>
            <a:off x="396240" y="4552066"/>
            <a:ext cx="53011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script</a:t>
            </a:r>
            <a:r>
              <a:rPr lang="en-US" sz="2800" b="1" dirty="0">
                <a:latin typeface="Consolas" panose="020B0609020204030204" pitchFamily="49" charset="0"/>
              </a:rPr>
              <a:t>1</a:t>
            </a:r>
            <a:r>
              <a:rPr lang="en-US" sz="2800" dirty="0">
                <a:latin typeface="Consolas" panose="020B0609020204030204" pitchFamily="49" charset="0"/>
              </a:rPr>
              <a:t>.php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32C4BB6-F14B-4CF0-B624-37B7774C43D9}"/>
              </a:ext>
            </a:extLst>
          </p:cNvPr>
          <p:cNvSpPr txBox="1"/>
          <p:nvPr/>
        </p:nvSpPr>
        <p:spPr>
          <a:xfrm>
            <a:off x="6494583" y="4552066"/>
            <a:ext cx="53011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script</a:t>
            </a:r>
            <a:r>
              <a:rPr lang="en-US" sz="2800" b="1" dirty="0">
                <a:latin typeface="Consolas" panose="020B0609020204030204" pitchFamily="49" charset="0"/>
              </a:rPr>
              <a:t>2</a:t>
            </a:r>
            <a:r>
              <a:rPr lang="en-US" sz="2800" dirty="0">
                <a:latin typeface="Consolas" panose="020B0609020204030204" pitchFamily="49" charset="0"/>
              </a:rPr>
              <a:t>.php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5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Cookies e Sessões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Sessões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377486" y="1800312"/>
            <a:ext cx="530586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Alterando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variável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sessão</a:t>
            </a: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C15FDE-DA30-458E-B4CB-AE15F30AA1CD}"/>
              </a:ext>
            </a:extLst>
          </p:cNvPr>
          <p:cNvSpPr txBox="1"/>
          <p:nvPr/>
        </p:nvSpPr>
        <p:spPr>
          <a:xfrm>
            <a:off x="377486" y="2486847"/>
            <a:ext cx="5305864" cy="81906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login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"new@email.com"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F0E2E8-DB57-494D-91BC-654E480B9131}"/>
              </a:ext>
            </a:extLst>
          </p:cNvPr>
          <p:cNvSpPr txBox="1"/>
          <p:nvPr/>
        </p:nvSpPr>
        <p:spPr>
          <a:xfrm>
            <a:off x="377486" y="4453240"/>
            <a:ext cx="5305864" cy="79979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logout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11" name="Google Shape;101;p4">
            <a:extLst>
              <a:ext uri="{FF2B5EF4-FFF2-40B4-BE49-F238E27FC236}">
                <a16:creationId xmlns:a16="http://schemas.microsoft.com/office/drawing/2014/main" id="{5247605C-12DA-4CB4-94AA-8F4D7747C426}"/>
              </a:ext>
            </a:extLst>
          </p:cNvPr>
          <p:cNvSpPr txBox="1"/>
          <p:nvPr/>
        </p:nvSpPr>
        <p:spPr>
          <a:xfrm>
            <a:off x="377486" y="3752557"/>
            <a:ext cx="530586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Removendo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variável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sessão</a:t>
            </a: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308747C-5C9B-466B-9C32-33F5AEEFA798}"/>
              </a:ext>
            </a:extLst>
          </p:cNvPr>
          <p:cNvSpPr txBox="1"/>
          <p:nvPr/>
        </p:nvSpPr>
        <p:spPr>
          <a:xfrm>
            <a:off x="6480517" y="2752461"/>
            <a:ext cx="5305863" cy="247685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"Location: 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index.php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 chegou daqui pra baixo, significa que a sessão existe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Google Shape;101;p4">
            <a:extLst>
              <a:ext uri="{FF2B5EF4-FFF2-40B4-BE49-F238E27FC236}">
                <a16:creationId xmlns:a16="http://schemas.microsoft.com/office/drawing/2014/main" id="{1B61C0F3-3378-474F-9D48-081620609586}"/>
              </a:ext>
            </a:extLst>
          </p:cNvPr>
          <p:cNvSpPr txBox="1"/>
          <p:nvPr/>
        </p:nvSpPr>
        <p:spPr>
          <a:xfrm>
            <a:off x="6480517" y="1800312"/>
            <a:ext cx="530586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Restringindo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acesso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à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página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através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sessão</a:t>
            </a: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7300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Cookies e Sessões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Sessões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460718" y="1476755"/>
            <a:ext cx="11270564" cy="473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32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Exercício</a:t>
            </a:r>
            <a:endParaRPr lang="en-US" sz="32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Usar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como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base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login que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foi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realizado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anteriormente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cadastro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das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pessoas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deve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estar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json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invés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um array no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php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realizar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login com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sucesso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colocar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variável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sessão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indicando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logado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entrar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página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profile.html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mostrar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mensagem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boas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vindas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com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nome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dele,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além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um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botão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que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permita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realizar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logout do site.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Caso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tente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acessar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profile.html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estar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logado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redirecionar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index.html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clicar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no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botão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logout, remover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sessão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usuário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49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Cookies e Sessões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Cookies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118534" y="1476755"/>
            <a:ext cx="6451599" cy="252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32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Cookies</a:t>
            </a: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É um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mecanismo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armazenamento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no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navegador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cada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nova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requisição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cookies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enviados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servidor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Alguns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sites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mostram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aviso de cookies.</a:t>
            </a:r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E9427380-6753-4AB5-A5E8-C475657485B2}"/>
              </a:ext>
            </a:extLst>
          </p:cNvPr>
          <p:cNvSpPr txBox="1"/>
          <p:nvPr/>
        </p:nvSpPr>
        <p:spPr>
          <a:xfrm>
            <a:off x="244510" y="4316008"/>
            <a:ext cx="5084419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Cookies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possuem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4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: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Nome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Valor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Data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expiração</a:t>
            </a: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Caminho</a:t>
            </a: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21E848-A6E8-4094-BF6A-AD2974CB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013" y="1361122"/>
            <a:ext cx="5532987" cy="46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Cookies e Sessões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JS - Cookies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258578" y="1579759"/>
            <a:ext cx="508441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Em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JS, para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criar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um cookie: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ACBEB1-DE6C-468D-9101-D088C786B784}"/>
              </a:ext>
            </a:extLst>
          </p:cNvPr>
          <p:cNvSpPr txBox="1"/>
          <p:nvPr/>
        </p:nvSpPr>
        <p:spPr>
          <a:xfrm>
            <a:off x="356122" y="2236731"/>
            <a:ext cx="11429477" cy="42238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expires=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path=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caminho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ABCF16-80ED-4495-B037-D31AC891A06C}"/>
              </a:ext>
            </a:extLst>
          </p:cNvPr>
          <p:cNvSpPr txBox="1"/>
          <p:nvPr/>
        </p:nvSpPr>
        <p:spPr>
          <a:xfrm>
            <a:off x="356122" y="2762118"/>
            <a:ext cx="11429477" cy="42238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flavor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=chocolate; expires=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07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2022 18:10:36 GMT; path=/`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F979EC76-7264-44DA-A1D8-141DFDD01638}"/>
              </a:ext>
            </a:extLst>
          </p:cNvPr>
          <p:cNvSpPr txBox="1"/>
          <p:nvPr/>
        </p:nvSpPr>
        <p:spPr>
          <a:xfrm>
            <a:off x="258578" y="3254508"/>
            <a:ext cx="5837423" cy="20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nome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é 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chave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que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identifica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cookie.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valor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é a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informação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ser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gravada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expira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é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quando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cookie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será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automaticamente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deletado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caminho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define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em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que </a:t>
            </a:r>
          </a:p>
          <a:p>
            <a:pPr marL="69850">
              <a:buSzPts val="2500"/>
            </a:pP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páginas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cookie é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válido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E7F3EC-3B7B-4376-B14F-7D4C67C830E8}"/>
              </a:ext>
            </a:extLst>
          </p:cNvPr>
          <p:cNvSpPr txBox="1"/>
          <p:nvPr/>
        </p:nvSpPr>
        <p:spPr>
          <a:xfrm>
            <a:off x="6155635" y="3689096"/>
            <a:ext cx="5629964" cy="42238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expira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toUTCString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Google Shape;101;p4">
            <a:extLst>
              <a:ext uri="{FF2B5EF4-FFF2-40B4-BE49-F238E27FC236}">
                <a16:creationId xmlns:a16="http://schemas.microsoft.com/office/drawing/2014/main" id="{DDEB012D-091C-4715-9C2A-35229CDA42DE}"/>
              </a:ext>
            </a:extLst>
          </p:cNvPr>
          <p:cNvSpPr txBox="1"/>
          <p:nvPr/>
        </p:nvSpPr>
        <p:spPr>
          <a:xfrm>
            <a:off x="6065035" y="3205629"/>
            <a:ext cx="452678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Agora: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DF6C78-D499-401E-BA3B-10D0835011EC}"/>
              </a:ext>
            </a:extLst>
          </p:cNvPr>
          <p:cNvSpPr txBox="1"/>
          <p:nvPr/>
        </p:nvSpPr>
        <p:spPr>
          <a:xfrm>
            <a:off x="4405745" y="4594946"/>
            <a:ext cx="7379854" cy="73465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expira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toUTCString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Google Shape;101;p4">
            <a:extLst>
              <a:ext uri="{FF2B5EF4-FFF2-40B4-BE49-F238E27FC236}">
                <a16:creationId xmlns:a16="http://schemas.microsoft.com/office/drawing/2014/main" id="{302CCAFF-99C1-4DA4-B9C9-840D546ACA31}"/>
              </a:ext>
            </a:extLst>
          </p:cNvPr>
          <p:cNvSpPr txBox="1"/>
          <p:nvPr/>
        </p:nvSpPr>
        <p:spPr>
          <a:xfrm>
            <a:off x="6095998" y="4128953"/>
            <a:ext cx="452678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Daqui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0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0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hora: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BDBF34-BEF3-4845-97BA-1D81A256F20C}"/>
              </a:ext>
            </a:extLst>
          </p:cNvPr>
          <p:cNvSpPr txBox="1"/>
          <p:nvPr/>
        </p:nvSpPr>
        <p:spPr>
          <a:xfrm>
            <a:off x="130954" y="5405787"/>
            <a:ext cx="11930089" cy="99871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expires=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toUTCString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path=/`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91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Cookies e Sessões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JS - Cookies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DF6C78-D499-401E-BA3B-10D0835011EC}"/>
              </a:ext>
            </a:extLst>
          </p:cNvPr>
          <p:cNvSpPr txBox="1"/>
          <p:nvPr/>
        </p:nvSpPr>
        <p:spPr>
          <a:xfrm>
            <a:off x="862819" y="3333404"/>
            <a:ext cx="10398306" cy="268501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getCookies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 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ckObj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ckObj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ckObj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E91C0E66-3BCD-4D97-BE69-50DD78611A39}"/>
              </a:ext>
            </a:extLst>
          </p:cNvPr>
          <p:cNvSpPr txBox="1"/>
          <p:nvPr/>
        </p:nvSpPr>
        <p:spPr>
          <a:xfrm>
            <a:off x="218902" y="1476755"/>
            <a:ext cx="8359833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Para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acessar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valor de um cookie,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usamos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mesmo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document.cookie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Quebramos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string para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separar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cada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chave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-valor.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Quebramos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cada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 para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separar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chave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valor.</a:t>
            </a:r>
          </a:p>
        </p:txBody>
      </p:sp>
    </p:spTree>
    <p:extLst>
      <p:ext uri="{BB962C8B-B14F-4D97-AF65-F5344CB8AC3E}">
        <p14:creationId xmlns:p14="http://schemas.microsoft.com/office/powerpoint/2010/main" val="269873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Cookies e Sessões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JS - Cookies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B401F77-F063-4AB9-A157-54BF4230BC7E}"/>
              </a:ext>
            </a:extLst>
          </p:cNvPr>
          <p:cNvSpPr txBox="1"/>
          <p:nvPr/>
        </p:nvSpPr>
        <p:spPr>
          <a:xfrm>
            <a:off x="917171" y="2161536"/>
            <a:ext cx="10357658" cy="211717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'flavor'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'vanilla'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toUTCString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24h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expires=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path=/`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Google Shape;101;p4">
            <a:extLst>
              <a:ext uri="{FF2B5EF4-FFF2-40B4-BE49-F238E27FC236}">
                <a16:creationId xmlns:a16="http://schemas.microsoft.com/office/drawing/2014/main" id="{F0FFE374-A2C6-4D63-B743-BA27128F7E5A}"/>
              </a:ext>
            </a:extLst>
          </p:cNvPr>
          <p:cNvSpPr txBox="1"/>
          <p:nvPr/>
        </p:nvSpPr>
        <p:spPr>
          <a:xfrm>
            <a:off x="742783" y="1539379"/>
            <a:ext cx="1051834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Para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alterar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valor de um cookie, basta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fazer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nova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atribuição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E3CE30E1-9E5D-48B3-8ADC-6E0A5366B207}"/>
              </a:ext>
            </a:extLst>
          </p:cNvPr>
          <p:cNvSpPr txBox="1"/>
          <p:nvPr/>
        </p:nvSpPr>
        <p:spPr>
          <a:xfrm>
            <a:off x="836828" y="4695797"/>
            <a:ext cx="1051834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Para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eliminar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um cookie,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fazemos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cookie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expirar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4FE38F-DE72-4C36-9070-A99B403F493B}"/>
              </a:ext>
            </a:extLst>
          </p:cNvPr>
          <p:cNvSpPr txBox="1"/>
          <p:nvPr/>
        </p:nvSpPr>
        <p:spPr>
          <a:xfrm>
            <a:off x="917171" y="5249765"/>
            <a:ext cx="10357658" cy="75202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args.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toUTCString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tempo no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passado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rancid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expires=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path=/`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305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Cookies e Sessões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PHP - Cookies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B401F77-F063-4AB9-A157-54BF4230BC7E}"/>
              </a:ext>
            </a:extLst>
          </p:cNvPr>
          <p:cNvSpPr txBox="1"/>
          <p:nvPr/>
        </p:nvSpPr>
        <p:spPr>
          <a:xfrm>
            <a:off x="917171" y="2161536"/>
            <a:ext cx="10343954" cy="48577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"expire"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6" name="Google Shape;101;p4">
            <a:extLst>
              <a:ext uri="{FF2B5EF4-FFF2-40B4-BE49-F238E27FC236}">
                <a16:creationId xmlns:a16="http://schemas.microsoft.com/office/drawing/2014/main" id="{F0FFE374-A2C6-4D63-B743-BA27128F7E5A}"/>
              </a:ext>
            </a:extLst>
          </p:cNvPr>
          <p:cNvSpPr txBox="1"/>
          <p:nvPr/>
        </p:nvSpPr>
        <p:spPr>
          <a:xfrm>
            <a:off x="742783" y="1539379"/>
            <a:ext cx="1051834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No PHP, para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criar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um cookie,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usamos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setcookie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4FE38F-DE72-4C36-9070-A99B403F493B}"/>
              </a:ext>
            </a:extLst>
          </p:cNvPr>
          <p:cNvSpPr txBox="1"/>
          <p:nvPr/>
        </p:nvSpPr>
        <p:spPr>
          <a:xfrm>
            <a:off x="910319" y="5952521"/>
            <a:ext cx="10357658" cy="48870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flavor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rotten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D9D00B-77BF-4DE6-9CFD-F9A6FDB5253D}"/>
              </a:ext>
            </a:extLst>
          </p:cNvPr>
          <p:cNvSpPr txBox="1"/>
          <p:nvPr/>
        </p:nvSpPr>
        <p:spPr>
          <a:xfrm>
            <a:off x="917171" y="2843387"/>
            <a:ext cx="10343954" cy="48577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"flavor"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"chocolate"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Google Shape;101;p4">
            <a:extLst>
              <a:ext uri="{FF2B5EF4-FFF2-40B4-BE49-F238E27FC236}">
                <a16:creationId xmlns:a16="http://schemas.microsoft.com/office/drawing/2014/main" id="{FD8E6133-5C7D-4757-B0FD-B654950CE0B8}"/>
              </a:ext>
            </a:extLst>
          </p:cNvPr>
          <p:cNvSpPr txBox="1"/>
          <p:nvPr/>
        </p:nvSpPr>
        <p:spPr>
          <a:xfrm>
            <a:off x="742782" y="3587861"/>
            <a:ext cx="1051834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Acessamos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com o array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$_COOKIE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DFE2AB-01EA-431B-B71C-24884EF9FB20}"/>
              </a:ext>
            </a:extLst>
          </p:cNvPr>
          <p:cNvSpPr txBox="1"/>
          <p:nvPr/>
        </p:nvSpPr>
        <p:spPr>
          <a:xfrm>
            <a:off x="917171" y="4229371"/>
            <a:ext cx="10343954" cy="68345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$_COOKIE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flavor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&gt;Sabor do cookie: 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ck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D3AAE677-33D0-486F-A882-7AC2D9692481}"/>
              </a:ext>
            </a:extLst>
          </p:cNvPr>
          <p:cNvSpPr txBox="1"/>
          <p:nvPr/>
        </p:nvSpPr>
        <p:spPr>
          <a:xfrm>
            <a:off x="829976" y="5270670"/>
            <a:ext cx="1051834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Para remover,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usamos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mesma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estratégia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JS.</a:t>
            </a:r>
          </a:p>
        </p:txBody>
      </p:sp>
    </p:spTree>
    <p:extLst>
      <p:ext uri="{BB962C8B-B14F-4D97-AF65-F5344CB8AC3E}">
        <p14:creationId xmlns:p14="http://schemas.microsoft.com/office/powerpoint/2010/main" val="2950480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8075</TotalTime>
  <Words>869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Werlang</dc:creator>
  <cp:lastModifiedBy>Pablo Werlang</cp:lastModifiedBy>
  <cp:revision>175</cp:revision>
  <dcterms:created xsi:type="dcterms:W3CDTF">2022-02-03T04:03:59Z</dcterms:created>
  <dcterms:modified xsi:type="dcterms:W3CDTF">2022-04-08T15:01:10Z</dcterms:modified>
</cp:coreProperties>
</file>