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40D79-6DF3-412A-8DB3-D4197FFCD454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BBCE3-3BB4-4AA8-BD32-159D5780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7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principal component analysis (PCA) of lesion size across the isolates on the different hosts.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domestication was not evident until PC3. unrecognized clustering of the isolates based on their ability to infect tomato. with group A infecting all hosts and group B‐E having one or more tomato genotypes that they were unable to infect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409D1-75E1-48FD-BFF7-D5A27CAF2A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89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Effect of domestication evident – PC3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409D1-75E1-48FD-BFF7-D5A27CAF2A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7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4988-EE7F-4EF9-97D5-97BC0F31E7FE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A984-B1A8-46B5-A74F-BA9DCACD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7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4988-EE7F-4EF9-97D5-97BC0F31E7FE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A984-B1A8-46B5-A74F-BA9DCACD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9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4988-EE7F-4EF9-97D5-97BC0F31E7FE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A984-B1A8-46B5-A74F-BA9DCACD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4988-EE7F-4EF9-97D5-97BC0F31E7FE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A984-B1A8-46B5-A74F-BA9DCACD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8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4988-EE7F-4EF9-97D5-97BC0F31E7FE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A984-B1A8-46B5-A74F-BA9DCACD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5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4988-EE7F-4EF9-97D5-97BC0F31E7FE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A984-B1A8-46B5-A74F-BA9DCACD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2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4988-EE7F-4EF9-97D5-97BC0F31E7FE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A984-B1A8-46B5-A74F-BA9DCACD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6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4988-EE7F-4EF9-97D5-97BC0F31E7FE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A984-B1A8-46B5-A74F-BA9DCACD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6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4988-EE7F-4EF9-97D5-97BC0F31E7FE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A984-B1A8-46B5-A74F-BA9DCACD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7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4988-EE7F-4EF9-97D5-97BC0F31E7FE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A984-B1A8-46B5-A74F-BA9DCACD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14988-EE7F-4EF9-97D5-97BC0F31E7FE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A984-B1A8-46B5-A74F-BA9DCACD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2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14988-EE7F-4EF9-97D5-97BC0F31E7FE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6A984-B1A8-46B5-A74F-BA9DCACD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8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nesoltis\Documents\PhD\QE\Writing\REWRITE\Figures\PCs1and2_nam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49891"/>
            <a:ext cx="9144000" cy="558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46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nesoltis\Documents\PhD\QE\Writing\REWRITE\Figures\PC13wH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3" y="1447800"/>
            <a:ext cx="9089637" cy="515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4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On-screen Show (4:3)</PresentationFormat>
  <Paragraphs>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California,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Soltis</dc:creator>
  <cp:lastModifiedBy>Nicole Soltis</cp:lastModifiedBy>
  <cp:revision>2</cp:revision>
  <dcterms:created xsi:type="dcterms:W3CDTF">2017-05-31T18:58:13Z</dcterms:created>
  <dcterms:modified xsi:type="dcterms:W3CDTF">2017-05-31T18:58:56Z</dcterms:modified>
</cp:coreProperties>
</file>