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49" d="100"/>
          <a:sy n="49" d="100"/>
        </p:scale>
        <p:origin x="21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esoltis\Documents\Projects\BcSolGWAS\paper\plots\FigR2\FigR2_beanplot_nogrid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328"/>
            <a:ext cx="6858000" cy="45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7456-072A-4E35-9E87-FB1F2EBD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Figure 2. Distribution of tomato genotype susceptibility to</a:t>
            </a:r>
            <a:r>
              <a:rPr lang="en-US" b="1" i="1" dirty="0"/>
              <a:t> </a:t>
            </a:r>
            <a:r>
              <a:rPr lang="en-US" b="1" dirty="0"/>
              <a:t>infection with 97 genetically diverse </a:t>
            </a:r>
            <a:r>
              <a:rPr lang="en-US" b="1" i="1" dirty="0"/>
              <a:t>B. cinerea</a:t>
            </a:r>
            <a:r>
              <a:rPr lang="en-US" b="1" dirty="0"/>
              <a:t> isolates.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Violin plots show the distribution of lesion size caused by </a:t>
            </a:r>
            <a:r>
              <a:rPr lang="en-US" i="1" dirty="0"/>
              <a:t>B. cinerea</a:t>
            </a:r>
            <a:r>
              <a:rPr lang="en-US" dirty="0"/>
              <a:t> isolates on each tomato host genotype. Individual points are mean lesion size for each of the 97 different isolate-host pairs. The boxes show the 75</a:t>
            </a:r>
            <a:r>
              <a:rPr lang="en-US" baseline="30000" dirty="0"/>
              <a:t>th</a:t>
            </a:r>
            <a:r>
              <a:rPr lang="en-US" dirty="0"/>
              <a:t> percentile distribution, and the horizontal line shows the mean resistance of the specific host genotype. The tomato genotypes are grouped based on their status as wild or domesticated germplasm.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95</Words>
  <Application>Microsoft Office PowerPoint</Application>
  <PresentationFormat>Letter Paper (8.5x11 in)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74</cp:revision>
  <dcterms:created xsi:type="dcterms:W3CDTF">2017-01-23T23:35:12Z</dcterms:created>
  <dcterms:modified xsi:type="dcterms:W3CDTF">2018-08-13T22:44:38Z</dcterms:modified>
</cp:coreProperties>
</file>