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49" d="100"/>
          <a:sy n="49" d="100"/>
        </p:scale>
        <p:origin x="21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83" y="113997"/>
            <a:ext cx="3306485" cy="3376246"/>
            <a:chOff x="7883" y="113997"/>
            <a:chExt cx="3306485" cy="3376246"/>
          </a:xfrm>
        </p:grpSpPr>
        <p:pic>
          <p:nvPicPr>
            <p:cNvPr id="2050" name="Picture 2" descr="C:\Users\nesoltis\Documents\Projects\BcSolGWAS\paper\plots\FigR3\Sl_LesionSize_IntMean_DW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" y="113997"/>
              <a:ext cx="3200400" cy="337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esoltis\Documents\Projects\BcSolGWAS\paper\plots\FigR3\Sl_LesionSize_vio_DW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13" r="54957" b="12942"/>
            <a:stretch/>
          </p:blipFill>
          <p:spPr bwMode="auto">
            <a:xfrm>
              <a:off x="811033" y="113997"/>
              <a:ext cx="525833" cy="293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nesoltis\Documents\Projects\BcSolGWAS\paper\plots\FigR3\Sl_LesionSize_vio_DW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07" b="13080"/>
            <a:stretch/>
          </p:blipFill>
          <p:spPr bwMode="auto">
            <a:xfrm>
              <a:off x="2530502" y="118659"/>
              <a:ext cx="783866" cy="293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83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A8A4-0D5A-44FB-A4F0-F063EBF5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Figure 3. Distribution of </a:t>
            </a:r>
            <a:r>
              <a:rPr lang="en-US" b="1" i="1" dirty="0"/>
              <a:t>B. cinerea</a:t>
            </a:r>
            <a:r>
              <a:rPr lang="en-US" b="1" dirty="0"/>
              <a:t> virulence by tomato domestication status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violin plots show the mean virulence of each </a:t>
            </a:r>
            <a:r>
              <a:rPr lang="en-US" i="1" dirty="0"/>
              <a:t>B. cinerea </a:t>
            </a:r>
            <a:r>
              <a:rPr lang="en-US" dirty="0"/>
              <a:t>isolate on the tomato genotypes, grouped as wild or domesticated germplasm. The domestication effect on lesion size is significant (Table 1 ANOVA, p&lt;2e-16). The interaction plot between the two violin plots connects the average lesion size of a single </a:t>
            </a:r>
            <a:r>
              <a:rPr lang="en-US" i="1" dirty="0"/>
              <a:t>B. cinerea</a:t>
            </a:r>
            <a:r>
              <a:rPr lang="en-US" dirty="0"/>
              <a:t> isolate between the wild and domesticated germplasm.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6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87</Words>
  <Application>Microsoft Office PowerPoint</Application>
  <PresentationFormat>Letter Paper (8.5x11 in)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73</cp:revision>
  <dcterms:created xsi:type="dcterms:W3CDTF">2017-01-23T23:35:12Z</dcterms:created>
  <dcterms:modified xsi:type="dcterms:W3CDTF">2018-08-13T22:44:10Z</dcterms:modified>
</cp:coreProperties>
</file>