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6201"/>
            <a:ext cx="6858000" cy="8927122"/>
            <a:chOff x="0" y="76201"/>
            <a:chExt cx="6858000" cy="8927122"/>
          </a:xfrm>
        </p:grpSpPr>
        <p:pic>
          <p:nvPicPr>
            <p:cNvPr id="1027" name="Picture 3" descr="C:\Users\nesoltis\Documents\Projects\BcSolGWAS\paper\plots\FigR6\FigR6b_Summary_99Thresh_ManhattanPlot_NA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783015"/>
              <a:ext cx="6341705" cy="422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:\Users\nesoltis\Documents\Projects\BcSolGWAS\paper\plots\FigR6\bw_Sl_LesionSize_trueMAF20_NA10_lowTR_LA2093.ManhattanPlo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5"/>
            <a:stretch/>
          </p:blipFill>
          <p:spPr bwMode="auto">
            <a:xfrm>
              <a:off x="0" y="463939"/>
              <a:ext cx="6858000" cy="396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13" y="76201"/>
              <a:ext cx="42157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231" y="4429126"/>
              <a:ext cx="43760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5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E15C-72BD-43FB-9C95-89F53E5C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Figure 4. GWA of </a:t>
            </a:r>
            <a:r>
              <a:rPr lang="en-US" b="1" i="1" dirty="0"/>
              <a:t>B. cinerea</a:t>
            </a:r>
            <a:r>
              <a:rPr lang="en-US" b="1" dirty="0"/>
              <a:t> lesion size on individual tomato genotypes.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Botrytis cinerea </a:t>
            </a:r>
            <a:r>
              <a:rPr lang="en-US" dirty="0"/>
              <a:t>chromosomes are differentiated by shading, alternating light and dark grey.</a:t>
            </a:r>
          </a:p>
          <a:p>
            <a:pPr marL="0" indent="0">
              <a:buNone/>
            </a:pPr>
            <a:r>
              <a:rPr lang="en-US" dirty="0"/>
              <a:t>a) Manhattan plot of estimated SNP effect sizes from </a:t>
            </a:r>
            <a:r>
              <a:rPr lang="en-US" dirty="0" err="1"/>
              <a:t>bigRR</a:t>
            </a:r>
            <a:r>
              <a:rPr lang="en-US" dirty="0"/>
              <a:t> for </a:t>
            </a:r>
            <a:r>
              <a:rPr lang="en-US" i="1" dirty="0"/>
              <a:t>B. cinerea </a:t>
            </a:r>
            <a:r>
              <a:rPr lang="en-US" dirty="0"/>
              <a:t>lesion size using a single tomato accession, LA2093. Permutation-derived thresholds are shown in horizontal dashed lines.</a:t>
            </a:r>
          </a:p>
          <a:p>
            <a:pPr marL="0" indent="0">
              <a:buNone/>
            </a:pPr>
            <a:r>
              <a:rPr lang="en-US" dirty="0"/>
              <a:t>b) The number of tomato accessions for which a </a:t>
            </a:r>
            <a:r>
              <a:rPr lang="en-US" i="1" dirty="0"/>
              <a:t>B. cinerea</a:t>
            </a:r>
            <a:r>
              <a:rPr lang="en-US" dirty="0"/>
              <a:t> SNP was significantly linked to lesion development by </a:t>
            </a:r>
            <a:r>
              <a:rPr lang="en-US" dirty="0" err="1"/>
              <a:t>bigRR</a:t>
            </a:r>
            <a:r>
              <a:rPr lang="en-US" dirty="0"/>
              <a:t> using the 99% permutation threshold. Frequency is number of phenotypes in which the SNP exceeds the threshold. Vertical dotted lines identify regions with overlap between the top 100 large-effect SNPs for LA2093 and significance across the majority (≥6) of tomato genotypes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140</Words>
  <Application>Microsoft Office PowerPoint</Application>
  <PresentationFormat>Letter Paper (8.5x11 in)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73</cp:revision>
  <dcterms:created xsi:type="dcterms:W3CDTF">2017-01-23T23:35:12Z</dcterms:created>
  <dcterms:modified xsi:type="dcterms:W3CDTF">2018-08-13T22:43:26Z</dcterms:modified>
</cp:coreProperties>
</file>