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 varScale="1">
        <p:scale>
          <a:sx n="49" d="100"/>
          <a:sy n="49" d="100"/>
        </p:scale>
        <p:origin x="2128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6201"/>
            <a:ext cx="6858000" cy="8927122"/>
            <a:chOff x="0" y="76201"/>
            <a:chExt cx="6858000" cy="8927122"/>
          </a:xfrm>
        </p:grpSpPr>
        <p:pic>
          <p:nvPicPr>
            <p:cNvPr id="1027" name="Picture 3" descr="C:\Users\nesoltis\Documents\Projects\BcSolGWAS\paper\plots\FigR6\FigR6b_Summary_99Thresh_ManhattanPlot_NA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4783015"/>
              <a:ext cx="6341705" cy="422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C:\Users\nesoltis\Documents\Projects\BcSolGWAS\paper\plots\FigR6\bw_Sl_LesionSize_trueMAF20_NA10_lowTR_LA2093.ManhattanPlo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5"/>
            <a:stretch/>
          </p:blipFill>
          <p:spPr bwMode="auto">
            <a:xfrm>
              <a:off x="0" y="463939"/>
              <a:ext cx="6858000" cy="396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613" y="76201"/>
              <a:ext cx="421578" cy="430881"/>
            </a:xfrm>
            <a:prstGeom prst="rect">
              <a:avLst/>
            </a:prstGeom>
            <a:noFill/>
          </p:spPr>
          <p:txBody>
            <a:bodyPr wrap="none" lIns="152394" tIns="76197" rIns="152394" bIns="76197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7231" y="4429126"/>
              <a:ext cx="437608" cy="430881"/>
            </a:xfrm>
            <a:prstGeom prst="rect">
              <a:avLst/>
            </a:prstGeom>
            <a:noFill/>
          </p:spPr>
          <p:txBody>
            <a:bodyPr wrap="none" lIns="152394" tIns="76197" rIns="152394" bIns="76197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5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E15C-72BD-43FB-9C95-89F53E5C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Figure 4. GWA of </a:t>
            </a:r>
            <a:r>
              <a:rPr lang="en-US" sz="17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lesion size on individual tomato genotypes.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Botrytis cinerea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chromosomes are differentiated by shading, alternating light and dark grey.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a) Manhattan plot of estimated SNP effect sizes from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bigRR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B. cinerea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lesion size using a single tomato accession, LA2093. Permutation-derived thresholds are shown in horizontal dashed lines.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b) The number of tomato accessions for which a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SNP was significantly linked to lesion development by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bigRR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using the 99% permutation threshold. Frequency is number of phenotypes in which the SNP exceeds the threshold. Vertical dotted lines identify regions with overlap between the top 100 large-effect SNPs for LA2093 and significance across the majority (≥6) of tomato genotypes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140</Words>
  <Application>Microsoft Office PowerPoint</Application>
  <PresentationFormat>Letter Paper (8.5x11 in)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74</cp:revision>
  <dcterms:created xsi:type="dcterms:W3CDTF">2017-01-23T23:35:12Z</dcterms:created>
  <dcterms:modified xsi:type="dcterms:W3CDTF">2018-08-15T21:59:48Z</dcterms:modified>
</cp:coreProperties>
</file>