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>
      <p:cViewPr varScale="1">
        <p:scale>
          <a:sx n="62" d="100"/>
          <a:sy n="62" d="100"/>
        </p:scale>
        <p:origin x="2496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ED858-65C7-45A1-8FE1-9A5B869AA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esoltis\Documents\Projects\BcSolGWAS\paper\plots\FigR2\FigR2_beanplot_nogrid.ti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3328"/>
            <a:ext cx="6858000" cy="45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60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7456-072A-4E35-9E87-FB1F2EBD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2. Distribution of tomato genotype susceptibility to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infection with 97 genetically diverse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isolates.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Violin plots show the distribution of lesion size caused by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isolates on each tomato host genotype. Individual points are mean lesion size for each of the 97 different isolate-host pairs. The boxes show the 75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percentile distribution, and the horizontal line shows the mean resistance of the specific host genotype. The tomato genotypes are grouped based on their status as wild or domesticated germplasm.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4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95</Words>
  <Application>Microsoft Office PowerPoint</Application>
  <PresentationFormat>Letter Paper (8.5x11 in)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75</cp:revision>
  <dcterms:created xsi:type="dcterms:W3CDTF">2017-01-23T23:35:12Z</dcterms:created>
  <dcterms:modified xsi:type="dcterms:W3CDTF">2018-12-13T21:08:21Z</dcterms:modified>
</cp:coreProperties>
</file>