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62" d="100"/>
          <a:sy n="62" d="100"/>
        </p:scale>
        <p:origin x="2496" y="11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34A435-3D34-4283-940A-FA50CDD18248}"/>
              </a:ext>
            </a:extLst>
          </p:cNvPr>
          <p:cNvGrpSpPr/>
          <p:nvPr/>
        </p:nvGrpSpPr>
        <p:grpSpPr>
          <a:xfrm>
            <a:off x="7883" y="113997"/>
            <a:ext cx="3306485" cy="3376246"/>
            <a:chOff x="7883" y="113997"/>
            <a:chExt cx="3306485" cy="3376246"/>
          </a:xfrm>
        </p:grpSpPr>
        <p:grpSp>
          <p:nvGrpSpPr>
            <p:cNvPr id="2" name="Group 1"/>
            <p:cNvGrpSpPr/>
            <p:nvPr/>
          </p:nvGrpSpPr>
          <p:grpSpPr>
            <a:xfrm>
              <a:off x="7883" y="113997"/>
              <a:ext cx="3306485" cy="3376246"/>
              <a:chOff x="7883" y="113997"/>
              <a:chExt cx="3306485" cy="3376246"/>
            </a:xfrm>
          </p:grpSpPr>
          <p:pic>
            <p:nvPicPr>
              <p:cNvPr id="2050" name="Picture 2" descr="C:\Users\nesoltis\Documents\Projects\BcSolGWAS\paper\plots\FigR3\Sl_LesionSize_IntMean_DW.t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3" y="113997"/>
                <a:ext cx="3200400" cy="3376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C:\Users\nesoltis\Documents\Projects\BcSolGWAS\paper\plots\FigR3\Sl_LesionSize_vio_DW.t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13" r="54957" b="12942"/>
              <a:stretch/>
            </p:blipFill>
            <p:spPr bwMode="auto">
              <a:xfrm>
                <a:off x="811033" y="113997"/>
                <a:ext cx="525833" cy="2939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nesoltis\Documents\Projects\BcSolGWAS\paper\plots\FigR3\Sl_LesionSize_vio_DW.tif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07" b="13080"/>
              <a:stretch/>
            </p:blipFill>
            <p:spPr bwMode="auto">
              <a:xfrm>
                <a:off x="2530502" y="118659"/>
                <a:ext cx="783866" cy="2934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7909B-F6B1-41EA-A377-8C652C65F154}"/>
                </a:ext>
              </a:extLst>
            </p:cNvPr>
            <p:cNvSpPr/>
            <p:nvPr/>
          </p:nvSpPr>
          <p:spPr>
            <a:xfrm>
              <a:off x="177114" y="2819400"/>
              <a:ext cx="381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3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A8A4-0D5A-44FB-A4F0-F063EBF5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Figure 3. Distribution of </a:t>
            </a:r>
            <a:r>
              <a:rPr lang="en-US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virulence by tomato domestication status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violin plots show the mean virulence of each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isolate on the tomato genotypes, grouped as wild or domesticated germplasm. The domestication effect on lesion size is significant (Table 1 ANOVA, p&lt;2e-16). The interaction plot between the two violin plots connects the average lesion size of a single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isolate between the wild and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87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75</cp:revision>
  <dcterms:created xsi:type="dcterms:W3CDTF">2017-01-23T23:35:12Z</dcterms:created>
  <dcterms:modified xsi:type="dcterms:W3CDTF">2018-12-13T21:07:32Z</dcterms:modified>
</cp:coreProperties>
</file>