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70" r:id="rId2"/>
    <p:sldId id="271" r:id="rId3"/>
  </p:sldIdLst>
  <p:sldSz cx="6858000" cy="9144000" type="letter"/>
  <p:notesSz cx="6858000" cy="9144000"/>
  <p:defaultTextStyle>
    <a:defPPr>
      <a:defRPr lang="en-US"/>
    </a:defPPr>
    <a:lvl1pPr marL="0" algn="l" defTabSz="957795" rtl="0" eaLnBrk="1" latinLnBrk="0" hangingPunct="1">
      <a:defRPr sz="1800" kern="1200">
        <a:solidFill>
          <a:schemeClr val="tx1"/>
        </a:solidFill>
        <a:latin typeface="+mn-lt"/>
        <a:ea typeface="+mn-ea"/>
        <a:cs typeface="+mn-cs"/>
      </a:defRPr>
    </a:lvl1pPr>
    <a:lvl2pPr marL="478898" algn="l" defTabSz="957795" rtl="0" eaLnBrk="1" latinLnBrk="0" hangingPunct="1">
      <a:defRPr sz="1800" kern="1200">
        <a:solidFill>
          <a:schemeClr val="tx1"/>
        </a:solidFill>
        <a:latin typeface="+mn-lt"/>
        <a:ea typeface="+mn-ea"/>
        <a:cs typeface="+mn-cs"/>
      </a:defRPr>
    </a:lvl2pPr>
    <a:lvl3pPr marL="957795" algn="l" defTabSz="957795" rtl="0" eaLnBrk="1" latinLnBrk="0" hangingPunct="1">
      <a:defRPr sz="1800" kern="1200">
        <a:solidFill>
          <a:schemeClr val="tx1"/>
        </a:solidFill>
        <a:latin typeface="+mn-lt"/>
        <a:ea typeface="+mn-ea"/>
        <a:cs typeface="+mn-cs"/>
      </a:defRPr>
    </a:lvl3pPr>
    <a:lvl4pPr marL="1436694" algn="l" defTabSz="957795" rtl="0" eaLnBrk="1" latinLnBrk="0" hangingPunct="1">
      <a:defRPr sz="1800" kern="1200">
        <a:solidFill>
          <a:schemeClr val="tx1"/>
        </a:solidFill>
        <a:latin typeface="+mn-lt"/>
        <a:ea typeface="+mn-ea"/>
        <a:cs typeface="+mn-cs"/>
      </a:defRPr>
    </a:lvl4pPr>
    <a:lvl5pPr marL="1915592" algn="l" defTabSz="957795" rtl="0" eaLnBrk="1" latinLnBrk="0" hangingPunct="1">
      <a:defRPr sz="1800" kern="1200">
        <a:solidFill>
          <a:schemeClr val="tx1"/>
        </a:solidFill>
        <a:latin typeface="+mn-lt"/>
        <a:ea typeface="+mn-ea"/>
        <a:cs typeface="+mn-cs"/>
      </a:defRPr>
    </a:lvl5pPr>
    <a:lvl6pPr marL="2394489" algn="l" defTabSz="957795" rtl="0" eaLnBrk="1" latinLnBrk="0" hangingPunct="1">
      <a:defRPr sz="1800" kern="1200">
        <a:solidFill>
          <a:schemeClr val="tx1"/>
        </a:solidFill>
        <a:latin typeface="+mn-lt"/>
        <a:ea typeface="+mn-ea"/>
        <a:cs typeface="+mn-cs"/>
      </a:defRPr>
    </a:lvl6pPr>
    <a:lvl7pPr marL="2873387" algn="l" defTabSz="957795" rtl="0" eaLnBrk="1" latinLnBrk="0" hangingPunct="1">
      <a:defRPr sz="1800" kern="1200">
        <a:solidFill>
          <a:schemeClr val="tx1"/>
        </a:solidFill>
        <a:latin typeface="+mn-lt"/>
        <a:ea typeface="+mn-ea"/>
        <a:cs typeface="+mn-cs"/>
      </a:defRPr>
    </a:lvl7pPr>
    <a:lvl8pPr marL="3352284" algn="l" defTabSz="957795" rtl="0" eaLnBrk="1" latinLnBrk="0" hangingPunct="1">
      <a:defRPr sz="1800" kern="1200">
        <a:solidFill>
          <a:schemeClr val="tx1"/>
        </a:solidFill>
        <a:latin typeface="+mn-lt"/>
        <a:ea typeface="+mn-ea"/>
        <a:cs typeface="+mn-cs"/>
      </a:defRPr>
    </a:lvl8pPr>
    <a:lvl9pPr marL="3831183" algn="l" defTabSz="95779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448" autoAdjust="0"/>
  </p:normalViewPr>
  <p:slideViewPr>
    <p:cSldViewPr>
      <p:cViewPr varScale="1">
        <p:scale>
          <a:sx n="62" d="100"/>
          <a:sy n="62" d="100"/>
        </p:scale>
        <p:origin x="2496" y="77"/>
      </p:cViewPr>
      <p:guideLst>
        <p:guide orient="horz" pos="2880"/>
        <p:guide pos="2160"/>
      </p:guideLst>
    </p:cSldViewPr>
  </p:slideViewPr>
  <p:notesTextViewPr>
    <p:cViewPr>
      <p:scale>
        <a:sx n="1" d="1"/>
        <a:sy n="1" d="1"/>
      </p:scale>
      <p:origin x="0" y="0"/>
    </p:cViewPr>
  </p:notesTextViewPr>
  <p:sorterViewPr>
    <p:cViewPr>
      <p:scale>
        <a:sx n="140" d="100"/>
        <a:sy n="14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565908-5270-4969-9DF6-BEB77AF8793D}" type="datetimeFigureOut">
              <a:rPr lang="en-US" smtClean="0"/>
              <a:t>12/13/2018</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FED858-65C7-45A1-8FE1-9A5B869AA1BA}" type="slidenum">
              <a:rPr lang="en-US" smtClean="0"/>
              <a:t>‹#›</a:t>
            </a:fld>
            <a:endParaRPr lang="en-US"/>
          </a:p>
        </p:txBody>
      </p:sp>
    </p:spTree>
    <p:extLst>
      <p:ext uri="{BB962C8B-B14F-4D97-AF65-F5344CB8AC3E}">
        <p14:creationId xmlns:p14="http://schemas.microsoft.com/office/powerpoint/2010/main" val="1083548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Figure 5.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37B459D-A887-4D19-BE77-C0F0E599F291}" type="slidenum">
              <a:rPr lang="en-US" smtClean="0"/>
              <a:t>1</a:t>
            </a:fld>
            <a:endParaRPr lang="en-US"/>
          </a:p>
        </p:txBody>
      </p:sp>
    </p:spTree>
    <p:extLst>
      <p:ext uri="{BB962C8B-B14F-4D97-AF65-F5344CB8AC3E}">
        <p14:creationId xmlns:p14="http://schemas.microsoft.com/office/powerpoint/2010/main" val="442114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a:t>Click to edit Master title style</a:t>
            </a:r>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78898" indent="0" algn="ctr">
              <a:buNone/>
              <a:defRPr>
                <a:solidFill>
                  <a:schemeClr val="tx1">
                    <a:tint val="75000"/>
                  </a:schemeClr>
                </a:solidFill>
              </a:defRPr>
            </a:lvl2pPr>
            <a:lvl3pPr marL="957795" indent="0" algn="ctr">
              <a:buNone/>
              <a:defRPr>
                <a:solidFill>
                  <a:schemeClr val="tx1">
                    <a:tint val="75000"/>
                  </a:schemeClr>
                </a:solidFill>
              </a:defRPr>
            </a:lvl3pPr>
            <a:lvl4pPr marL="1436694" indent="0" algn="ctr">
              <a:buNone/>
              <a:defRPr>
                <a:solidFill>
                  <a:schemeClr val="tx1">
                    <a:tint val="75000"/>
                  </a:schemeClr>
                </a:solidFill>
              </a:defRPr>
            </a:lvl4pPr>
            <a:lvl5pPr marL="1915592" indent="0" algn="ctr">
              <a:buNone/>
              <a:defRPr>
                <a:solidFill>
                  <a:schemeClr val="tx1">
                    <a:tint val="75000"/>
                  </a:schemeClr>
                </a:solidFill>
              </a:defRPr>
            </a:lvl5pPr>
            <a:lvl6pPr marL="2394489" indent="0" algn="ctr">
              <a:buNone/>
              <a:defRPr>
                <a:solidFill>
                  <a:schemeClr val="tx1">
                    <a:tint val="75000"/>
                  </a:schemeClr>
                </a:solidFill>
              </a:defRPr>
            </a:lvl6pPr>
            <a:lvl7pPr marL="2873387" indent="0" algn="ctr">
              <a:buNone/>
              <a:defRPr>
                <a:solidFill>
                  <a:schemeClr val="tx1">
                    <a:tint val="75000"/>
                  </a:schemeClr>
                </a:solidFill>
              </a:defRPr>
            </a:lvl7pPr>
            <a:lvl8pPr marL="3352284" indent="0" algn="ctr">
              <a:buNone/>
              <a:defRPr>
                <a:solidFill>
                  <a:schemeClr val="tx1">
                    <a:tint val="75000"/>
                  </a:schemeClr>
                </a:solidFill>
              </a:defRPr>
            </a:lvl8pPr>
            <a:lvl9pPr marL="383118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CE36AD2-7272-43A5-83B9-65017B25DD9B}" type="datetimeFigureOut">
              <a:rPr lang="en-US" smtClean="0"/>
              <a:t>12/13/2018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379F3-E90E-43CC-B971-F70E833931FB}" type="slidenum">
              <a:rPr lang="en-US" smtClean="0"/>
              <a:t>‹#›</a:t>
            </a:fld>
            <a:endParaRPr lang="en-US"/>
          </a:p>
        </p:txBody>
      </p:sp>
    </p:spTree>
    <p:extLst>
      <p:ext uri="{BB962C8B-B14F-4D97-AF65-F5344CB8AC3E}">
        <p14:creationId xmlns:p14="http://schemas.microsoft.com/office/powerpoint/2010/main" val="3774391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E36AD2-7272-43A5-83B9-65017B25DD9B}" type="datetimeFigureOut">
              <a:rPr lang="en-US" smtClean="0"/>
              <a:t>12/13/2018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379F3-E90E-43CC-B971-F70E833931FB}" type="slidenum">
              <a:rPr lang="en-US" smtClean="0"/>
              <a:t>‹#›</a:t>
            </a:fld>
            <a:endParaRPr lang="en-US"/>
          </a:p>
        </p:txBody>
      </p:sp>
    </p:spTree>
    <p:extLst>
      <p:ext uri="{BB962C8B-B14F-4D97-AF65-F5344CB8AC3E}">
        <p14:creationId xmlns:p14="http://schemas.microsoft.com/office/powerpoint/2010/main" val="2517805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6"/>
            <a:ext cx="1543050" cy="780203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42900" y="366186"/>
            <a:ext cx="4514850" cy="78020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E36AD2-7272-43A5-83B9-65017B25DD9B}" type="datetimeFigureOut">
              <a:rPr lang="en-US" smtClean="0"/>
              <a:t>12/13/2018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379F3-E90E-43CC-B971-F70E833931FB}" type="slidenum">
              <a:rPr lang="en-US" smtClean="0"/>
              <a:t>‹#›</a:t>
            </a:fld>
            <a:endParaRPr lang="en-US"/>
          </a:p>
        </p:txBody>
      </p:sp>
    </p:spTree>
    <p:extLst>
      <p:ext uri="{BB962C8B-B14F-4D97-AF65-F5344CB8AC3E}">
        <p14:creationId xmlns:p14="http://schemas.microsoft.com/office/powerpoint/2010/main" val="2116510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E36AD2-7272-43A5-83B9-65017B25DD9B}" type="datetimeFigureOut">
              <a:rPr lang="en-US" smtClean="0"/>
              <a:t>12/13/2018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379F3-E90E-43CC-B971-F70E833931FB}" type="slidenum">
              <a:rPr lang="en-US" smtClean="0"/>
              <a:t>‹#›</a:t>
            </a:fld>
            <a:endParaRPr lang="en-US"/>
          </a:p>
        </p:txBody>
      </p:sp>
    </p:spTree>
    <p:extLst>
      <p:ext uri="{BB962C8B-B14F-4D97-AF65-F5344CB8AC3E}">
        <p14:creationId xmlns:p14="http://schemas.microsoft.com/office/powerpoint/2010/main" val="2642465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4" y="5875868"/>
            <a:ext cx="5829300" cy="1816100"/>
          </a:xfrm>
        </p:spPr>
        <p:txBody>
          <a:bodyPr anchor="t"/>
          <a:lstStyle>
            <a:lvl1pPr algn="l">
              <a:defRPr sz="4200" b="1" cap="all"/>
            </a:lvl1pPr>
          </a:lstStyle>
          <a:p>
            <a:r>
              <a:rPr lang="en-US"/>
              <a:t>Click to edit Master title style</a:t>
            </a:r>
          </a:p>
        </p:txBody>
      </p:sp>
      <p:sp>
        <p:nvSpPr>
          <p:cNvPr id="3" name="Text Placeholder 2"/>
          <p:cNvSpPr>
            <a:spLocks noGrp="1"/>
          </p:cNvSpPr>
          <p:nvPr>
            <p:ph type="body" idx="1"/>
          </p:nvPr>
        </p:nvSpPr>
        <p:spPr>
          <a:xfrm>
            <a:off x="541734" y="3875618"/>
            <a:ext cx="5829300" cy="2000249"/>
          </a:xfrm>
        </p:spPr>
        <p:txBody>
          <a:bodyPr anchor="b"/>
          <a:lstStyle>
            <a:lvl1pPr marL="0" indent="0">
              <a:buNone/>
              <a:defRPr sz="2200">
                <a:solidFill>
                  <a:schemeClr val="tx1">
                    <a:tint val="75000"/>
                  </a:schemeClr>
                </a:solidFill>
              </a:defRPr>
            </a:lvl1pPr>
            <a:lvl2pPr marL="478898" indent="0">
              <a:buNone/>
              <a:defRPr sz="1800">
                <a:solidFill>
                  <a:schemeClr val="tx1">
                    <a:tint val="75000"/>
                  </a:schemeClr>
                </a:solidFill>
              </a:defRPr>
            </a:lvl2pPr>
            <a:lvl3pPr marL="957795" indent="0">
              <a:buNone/>
              <a:defRPr sz="1700">
                <a:solidFill>
                  <a:schemeClr val="tx1">
                    <a:tint val="75000"/>
                  </a:schemeClr>
                </a:solidFill>
              </a:defRPr>
            </a:lvl3pPr>
            <a:lvl4pPr marL="1436694" indent="0">
              <a:buNone/>
              <a:defRPr sz="1500">
                <a:solidFill>
                  <a:schemeClr val="tx1">
                    <a:tint val="75000"/>
                  </a:schemeClr>
                </a:solidFill>
              </a:defRPr>
            </a:lvl4pPr>
            <a:lvl5pPr marL="1915592" indent="0">
              <a:buNone/>
              <a:defRPr sz="1500">
                <a:solidFill>
                  <a:schemeClr val="tx1">
                    <a:tint val="75000"/>
                  </a:schemeClr>
                </a:solidFill>
              </a:defRPr>
            </a:lvl5pPr>
            <a:lvl6pPr marL="2394489" indent="0">
              <a:buNone/>
              <a:defRPr sz="1500">
                <a:solidFill>
                  <a:schemeClr val="tx1">
                    <a:tint val="75000"/>
                  </a:schemeClr>
                </a:solidFill>
              </a:defRPr>
            </a:lvl6pPr>
            <a:lvl7pPr marL="2873387" indent="0">
              <a:buNone/>
              <a:defRPr sz="1500">
                <a:solidFill>
                  <a:schemeClr val="tx1">
                    <a:tint val="75000"/>
                  </a:schemeClr>
                </a:solidFill>
              </a:defRPr>
            </a:lvl7pPr>
            <a:lvl8pPr marL="3352284" indent="0">
              <a:buNone/>
              <a:defRPr sz="1500">
                <a:solidFill>
                  <a:schemeClr val="tx1">
                    <a:tint val="75000"/>
                  </a:schemeClr>
                </a:solidFill>
              </a:defRPr>
            </a:lvl8pPr>
            <a:lvl9pPr marL="3831183" indent="0">
              <a:buNone/>
              <a:defRPr sz="1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E36AD2-7272-43A5-83B9-65017B25DD9B}" type="datetimeFigureOut">
              <a:rPr lang="en-US" smtClean="0"/>
              <a:t>12/13/2018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379F3-E90E-43CC-B971-F70E833931FB}" type="slidenum">
              <a:rPr lang="en-US" smtClean="0"/>
              <a:t>‹#›</a:t>
            </a:fld>
            <a:endParaRPr lang="en-US"/>
          </a:p>
        </p:txBody>
      </p:sp>
    </p:spTree>
    <p:extLst>
      <p:ext uri="{BB962C8B-B14F-4D97-AF65-F5344CB8AC3E}">
        <p14:creationId xmlns:p14="http://schemas.microsoft.com/office/powerpoint/2010/main" val="291320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42900" y="2133601"/>
            <a:ext cx="3028950" cy="6034618"/>
          </a:xfrm>
        </p:spPr>
        <p:txBody>
          <a:bodyPr/>
          <a:lstStyle>
            <a:lvl1pPr>
              <a:defRPr sz="30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86150" y="2133601"/>
            <a:ext cx="3028950" cy="6034618"/>
          </a:xfrm>
        </p:spPr>
        <p:txBody>
          <a:bodyPr/>
          <a:lstStyle>
            <a:lvl1pPr>
              <a:defRPr sz="30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CE36AD2-7272-43A5-83B9-65017B25DD9B}" type="datetimeFigureOut">
              <a:rPr lang="en-US" smtClean="0"/>
              <a:t>12/13/2018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D379F3-E90E-43CC-B971-F70E833931FB}" type="slidenum">
              <a:rPr lang="en-US" smtClean="0"/>
              <a:t>‹#›</a:t>
            </a:fld>
            <a:endParaRPr lang="en-US"/>
          </a:p>
        </p:txBody>
      </p:sp>
    </p:spTree>
    <p:extLst>
      <p:ext uri="{BB962C8B-B14F-4D97-AF65-F5344CB8AC3E}">
        <p14:creationId xmlns:p14="http://schemas.microsoft.com/office/powerpoint/2010/main" val="893880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819"/>
            <a:ext cx="3030141" cy="853015"/>
          </a:xfrm>
        </p:spPr>
        <p:txBody>
          <a:bodyPr anchor="b"/>
          <a:lstStyle>
            <a:lvl1pPr marL="0" indent="0">
              <a:buNone/>
              <a:defRPr sz="2500" b="1"/>
            </a:lvl1pPr>
            <a:lvl2pPr marL="478898" indent="0">
              <a:buNone/>
              <a:defRPr sz="2200" b="1"/>
            </a:lvl2pPr>
            <a:lvl3pPr marL="957795" indent="0">
              <a:buNone/>
              <a:defRPr sz="1800" b="1"/>
            </a:lvl3pPr>
            <a:lvl4pPr marL="1436694" indent="0">
              <a:buNone/>
              <a:defRPr sz="1700" b="1"/>
            </a:lvl4pPr>
            <a:lvl5pPr marL="1915592" indent="0">
              <a:buNone/>
              <a:defRPr sz="1700" b="1"/>
            </a:lvl5pPr>
            <a:lvl6pPr marL="2394489" indent="0">
              <a:buNone/>
              <a:defRPr sz="1700" b="1"/>
            </a:lvl6pPr>
            <a:lvl7pPr marL="2873387" indent="0">
              <a:buNone/>
              <a:defRPr sz="1700" b="1"/>
            </a:lvl7pPr>
            <a:lvl8pPr marL="3352284" indent="0">
              <a:buNone/>
              <a:defRPr sz="1700" b="1"/>
            </a:lvl8pPr>
            <a:lvl9pPr marL="3831183" indent="0">
              <a:buNone/>
              <a:defRPr sz="1700" b="1"/>
            </a:lvl9pPr>
          </a:lstStyle>
          <a:p>
            <a:pPr lvl="0"/>
            <a:r>
              <a:rPr lang="en-US"/>
              <a:t>Click to edit Master text styles</a:t>
            </a:r>
          </a:p>
        </p:txBody>
      </p:sp>
      <p:sp>
        <p:nvSpPr>
          <p:cNvPr id="4" name="Content Placeholder 3"/>
          <p:cNvSpPr>
            <a:spLocks noGrp="1"/>
          </p:cNvSpPr>
          <p:nvPr>
            <p:ph sz="half" idx="2"/>
          </p:nvPr>
        </p:nvSpPr>
        <p:spPr>
          <a:xfrm>
            <a:off x="342900" y="2899835"/>
            <a:ext cx="3030141" cy="5268384"/>
          </a:xfrm>
        </p:spPr>
        <p:txBody>
          <a:bodyPr/>
          <a:lstStyle>
            <a:lvl1pPr>
              <a:defRPr sz="2500"/>
            </a:lvl1pPr>
            <a:lvl2pPr>
              <a:defRPr sz="2200"/>
            </a:lvl2pPr>
            <a:lvl3pPr>
              <a:defRPr sz="18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3768" y="2046819"/>
            <a:ext cx="3031332" cy="853015"/>
          </a:xfrm>
        </p:spPr>
        <p:txBody>
          <a:bodyPr anchor="b"/>
          <a:lstStyle>
            <a:lvl1pPr marL="0" indent="0">
              <a:buNone/>
              <a:defRPr sz="2500" b="1"/>
            </a:lvl1pPr>
            <a:lvl2pPr marL="478898" indent="0">
              <a:buNone/>
              <a:defRPr sz="2200" b="1"/>
            </a:lvl2pPr>
            <a:lvl3pPr marL="957795" indent="0">
              <a:buNone/>
              <a:defRPr sz="1800" b="1"/>
            </a:lvl3pPr>
            <a:lvl4pPr marL="1436694" indent="0">
              <a:buNone/>
              <a:defRPr sz="1700" b="1"/>
            </a:lvl4pPr>
            <a:lvl5pPr marL="1915592" indent="0">
              <a:buNone/>
              <a:defRPr sz="1700" b="1"/>
            </a:lvl5pPr>
            <a:lvl6pPr marL="2394489" indent="0">
              <a:buNone/>
              <a:defRPr sz="1700" b="1"/>
            </a:lvl6pPr>
            <a:lvl7pPr marL="2873387" indent="0">
              <a:buNone/>
              <a:defRPr sz="1700" b="1"/>
            </a:lvl7pPr>
            <a:lvl8pPr marL="3352284" indent="0">
              <a:buNone/>
              <a:defRPr sz="1700" b="1"/>
            </a:lvl8pPr>
            <a:lvl9pPr marL="3831183" indent="0">
              <a:buNone/>
              <a:defRPr sz="1700" b="1"/>
            </a:lvl9pPr>
          </a:lstStyle>
          <a:p>
            <a:pPr lvl="0"/>
            <a:r>
              <a:rPr lang="en-US"/>
              <a:t>Click to edit Master text styles</a:t>
            </a:r>
          </a:p>
        </p:txBody>
      </p:sp>
      <p:sp>
        <p:nvSpPr>
          <p:cNvPr id="6" name="Content Placeholder 5"/>
          <p:cNvSpPr>
            <a:spLocks noGrp="1"/>
          </p:cNvSpPr>
          <p:nvPr>
            <p:ph sz="quarter" idx="4"/>
          </p:nvPr>
        </p:nvSpPr>
        <p:spPr>
          <a:xfrm>
            <a:off x="3483768" y="2899835"/>
            <a:ext cx="3031332" cy="5268384"/>
          </a:xfrm>
        </p:spPr>
        <p:txBody>
          <a:bodyPr/>
          <a:lstStyle>
            <a:lvl1pPr>
              <a:defRPr sz="2500"/>
            </a:lvl1pPr>
            <a:lvl2pPr>
              <a:defRPr sz="2200"/>
            </a:lvl2pPr>
            <a:lvl3pPr>
              <a:defRPr sz="18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CE36AD2-7272-43A5-83B9-65017B25DD9B}" type="datetimeFigureOut">
              <a:rPr lang="en-US" smtClean="0"/>
              <a:t>12/13/2018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D379F3-E90E-43CC-B971-F70E833931FB}" type="slidenum">
              <a:rPr lang="en-US" smtClean="0"/>
              <a:t>‹#›</a:t>
            </a:fld>
            <a:endParaRPr lang="en-US"/>
          </a:p>
        </p:txBody>
      </p:sp>
    </p:spTree>
    <p:extLst>
      <p:ext uri="{BB962C8B-B14F-4D97-AF65-F5344CB8AC3E}">
        <p14:creationId xmlns:p14="http://schemas.microsoft.com/office/powerpoint/2010/main" val="3101583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CE36AD2-7272-43A5-83B9-65017B25DD9B}" type="datetimeFigureOut">
              <a:rPr lang="en-US" smtClean="0"/>
              <a:t>12/13/2018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D379F3-E90E-43CC-B971-F70E833931FB}" type="slidenum">
              <a:rPr lang="en-US" smtClean="0"/>
              <a:t>‹#›</a:t>
            </a:fld>
            <a:endParaRPr lang="en-US"/>
          </a:p>
        </p:txBody>
      </p:sp>
    </p:spTree>
    <p:extLst>
      <p:ext uri="{BB962C8B-B14F-4D97-AF65-F5344CB8AC3E}">
        <p14:creationId xmlns:p14="http://schemas.microsoft.com/office/powerpoint/2010/main" val="3305584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E36AD2-7272-43A5-83B9-65017B25DD9B}" type="datetimeFigureOut">
              <a:rPr lang="en-US" smtClean="0"/>
              <a:t>12/13/2018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D379F3-E90E-43CC-B971-F70E833931FB}" type="slidenum">
              <a:rPr lang="en-US" smtClean="0"/>
              <a:t>‹#›</a:t>
            </a:fld>
            <a:endParaRPr lang="en-US"/>
          </a:p>
        </p:txBody>
      </p:sp>
    </p:spTree>
    <p:extLst>
      <p:ext uri="{BB962C8B-B14F-4D97-AF65-F5344CB8AC3E}">
        <p14:creationId xmlns:p14="http://schemas.microsoft.com/office/powerpoint/2010/main" val="1945826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2" y="364067"/>
            <a:ext cx="2256234" cy="1549400"/>
          </a:xfrm>
        </p:spPr>
        <p:txBody>
          <a:bodyPr anchor="b"/>
          <a:lstStyle>
            <a:lvl1pPr algn="l">
              <a:defRPr sz="2200" b="1"/>
            </a:lvl1pPr>
          </a:lstStyle>
          <a:p>
            <a:r>
              <a:rPr lang="en-US"/>
              <a:t>Click to edit Master title style</a:t>
            </a:r>
          </a:p>
        </p:txBody>
      </p:sp>
      <p:sp>
        <p:nvSpPr>
          <p:cNvPr id="3" name="Content Placeholder 2"/>
          <p:cNvSpPr>
            <a:spLocks noGrp="1"/>
          </p:cNvSpPr>
          <p:nvPr>
            <p:ph idx="1"/>
          </p:nvPr>
        </p:nvSpPr>
        <p:spPr>
          <a:xfrm>
            <a:off x="2681288" y="364068"/>
            <a:ext cx="3833813" cy="7804151"/>
          </a:xfrm>
        </p:spPr>
        <p:txBody>
          <a:bodyPr/>
          <a:lstStyle>
            <a:lvl1pPr>
              <a:defRPr sz="3300"/>
            </a:lvl1pPr>
            <a:lvl2pPr>
              <a:defRPr sz="30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2" y="1913466"/>
            <a:ext cx="2256234" cy="6254751"/>
          </a:xfrm>
        </p:spPr>
        <p:txBody>
          <a:bodyPr/>
          <a:lstStyle>
            <a:lvl1pPr marL="0" indent="0">
              <a:buNone/>
              <a:defRPr sz="1500"/>
            </a:lvl1pPr>
            <a:lvl2pPr marL="478898" indent="0">
              <a:buNone/>
              <a:defRPr sz="1300"/>
            </a:lvl2pPr>
            <a:lvl3pPr marL="957795" indent="0">
              <a:buNone/>
              <a:defRPr sz="1000"/>
            </a:lvl3pPr>
            <a:lvl4pPr marL="1436694" indent="0">
              <a:buNone/>
              <a:defRPr sz="1000"/>
            </a:lvl4pPr>
            <a:lvl5pPr marL="1915592" indent="0">
              <a:buNone/>
              <a:defRPr sz="1000"/>
            </a:lvl5pPr>
            <a:lvl6pPr marL="2394489" indent="0">
              <a:buNone/>
              <a:defRPr sz="1000"/>
            </a:lvl6pPr>
            <a:lvl7pPr marL="2873387" indent="0">
              <a:buNone/>
              <a:defRPr sz="1000"/>
            </a:lvl7pPr>
            <a:lvl8pPr marL="3352284" indent="0">
              <a:buNone/>
              <a:defRPr sz="1000"/>
            </a:lvl8pPr>
            <a:lvl9pPr marL="383118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E36AD2-7272-43A5-83B9-65017B25DD9B}" type="datetimeFigureOut">
              <a:rPr lang="en-US" smtClean="0"/>
              <a:t>12/13/2018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D379F3-E90E-43CC-B971-F70E833931FB}" type="slidenum">
              <a:rPr lang="en-US" smtClean="0"/>
              <a:t>‹#›</a:t>
            </a:fld>
            <a:endParaRPr lang="en-US"/>
          </a:p>
        </p:txBody>
      </p:sp>
    </p:spTree>
    <p:extLst>
      <p:ext uri="{BB962C8B-B14F-4D97-AF65-F5344CB8AC3E}">
        <p14:creationId xmlns:p14="http://schemas.microsoft.com/office/powerpoint/2010/main" val="3998479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1"/>
            <a:ext cx="4114800" cy="755651"/>
          </a:xfrm>
        </p:spPr>
        <p:txBody>
          <a:bodyPr anchor="b"/>
          <a:lstStyle>
            <a:lvl1pPr algn="l">
              <a:defRPr sz="2200" b="1"/>
            </a:lvl1pPr>
          </a:lstStyle>
          <a:p>
            <a:r>
              <a:rPr lang="en-US"/>
              <a:t>Click to edit Master title style</a:t>
            </a:r>
          </a:p>
        </p:txBody>
      </p:sp>
      <p:sp>
        <p:nvSpPr>
          <p:cNvPr id="3" name="Picture Placeholder 2"/>
          <p:cNvSpPr>
            <a:spLocks noGrp="1"/>
          </p:cNvSpPr>
          <p:nvPr>
            <p:ph type="pic" idx="1"/>
          </p:nvPr>
        </p:nvSpPr>
        <p:spPr>
          <a:xfrm>
            <a:off x="1344216" y="817033"/>
            <a:ext cx="4114800" cy="5486400"/>
          </a:xfrm>
        </p:spPr>
        <p:txBody>
          <a:bodyPr/>
          <a:lstStyle>
            <a:lvl1pPr marL="0" indent="0">
              <a:buNone/>
              <a:defRPr sz="3300"/>
            </a:lvl1pPr>
            <a:lvl2pPr marL="478898" indent="0">
              <a:buNone/>
              <a:defRPr sz="3000"/>
            </a:lvl2pPr>
            <a:lvl3pPr marL="957795" indent="0">
              <a:buNone/>
              <a:defRPr sz="2500"/>
            </a:lvl3pPr>
            <a:lvl4pPr marL="1436694" indent="0">
              <a:buNone/>
              <a:defRPr sz="2200"/>
            </a:lvl4pPr>
            <a:lvl5pPr marL="1915592" indent="0">
              <a:buNone/>
              <a:defRPr sz="2200"/>
            </a:lvl5pPr>
            <a:lvl6pPr marL="2394489" indent="0">
              <a:buNone/>
              <a:defRPr sz="2200"/>
            </a:lvl6pPr>
            <a:lvl7pPr marL="2873387" indent="0">
              <a:buNone/>
              <a:defRPr sz="2200"/>
            </a:lvl7pPr>
            <a:lvl8pPr marL="3352284" indent="0">
              <a:buNone/>
              <a:defRPr sz="2200"/>
            </a:lvl8pPr>
            <a:lvl9pPr marL="3831183" indent="0">
              <a:buNone/>
              <a:defRPr sz="2200"/>
            </a:lvl9pPr>
          </a:lstStyle>
          <a:p>
            <a:endParaRPr lang="en-US"/>
          </a:p>
        </p:txBody>
      </p:sp>
      <p:sp>
        <p:nvSpPr>
          <p:cNvPr id="4" name="Text Placeholder 3"/>
          <p:cNvSpPr>
            <a:spLocks noGrp="1"/>
          </p:cNvSpPr>
          <p:nvPr>
            <p:ph type="body" sz="half" idx="2"/>
          </p:nvPr>
        </p:nvSpPr>
        <p:spPr>
          <a:xfrm>
            <a:off x="1344216" y="7156452"/>
            <a:ext cx="4114800" cy="1073149"/>
          </a:xfrm>
        </p:spPr>
        <p:txBody>
          <a:bodyPr/>
          <a:lstStyle>
            <a:lvl1pPr marL="0" indent="0">
              <a:buNone/>
              <a:defRPr sz="1500"/>
            </a:lvl1pPr>
            <a:lvl2pPr marL="478898" indent="0">
              <a:buNone/>
              <a:defRPr sz="1300"/>
            </a:lvl2pPr>
            <a:lvl3pPr marL="957795" indent="0">
              <a:buNone/>
              <a:defRPr sz="1000"/>
            </a:lvl3pPr>
            <a:lvl4pPr marL="1436694" indent="0">
              <a:buNone/>
              <a:defRPr sz="1000"/>
            </a:lvl4pPr>
            <a:lvl5pPr marL="1915592" indent="0">
              <a:buNone/>
              <a:defRPr sz="1000"/>
            </a:lvl5pPr>
            <a:lvl6pPr marL="2394489" indent="0">
              <a:buNone/>
              <a:defRPr sz="1000"/>
            </a:lvl6pPr>
            <a:lvl7pPr marL="2873387" indent="0">
              <a:buNone/>
              <a:defRPr sz="1000"/>
            </a:lvl7pPr>
            <a:lvl8pPr marL="3352284" indent="0">
              <a:buNone/>
              <a:defRPr sz="1000"/>
            </a:lvl8pPr>
            <a:lvl9pPr marL="383118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E36AD2-7272-43A5-83B9-65017B25DD9B}" type="datetimeFigureOut">
              <a:rPr lang="en-US" smtClean="0"/>
              <a:t>12/13/2018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D379F3-E90E-43CC-B971-F70E833931FB}" type="slidenum">
              <a:rPr lang="en-US" smtClean="0"/>
              <a:t>‹#›</a:t>
            </a:fld>
            <a:endParaRPr lang="en-US"/>
          </a:p>
        </p:txBody>
      </p:sp>
    </p:spTree>
    <p:extLst>
      <p:ext uri="{BB962C8B-B14F-4D97-AF65-F5344CB8AC3E}">
        <p14:creationId xmlns:p14="http://schemas.microsoft.com/office/powerpoint/2010/main" val="110150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5"/>
            <a:ext cx="6172200" cy="1524000"/>
          </a:xfrm>
          <a:prstGeom prst="rect">
            <a:avLst/>
          </a:prstGeom>
        </p:spPr>
        <p:txBody>
          <a:bodyPr vert="horz" lIns="95780" tIns="47890" rIns="95780" bIns="47890" rtlCol="0" anchor="ctr">
            <a:normAutofit/>
          </a:bodyPr>
          <a:lstStyle/>
          <a:p>
            <a:r>
              <a:rPr lang="en-US"/>
              <a:t>Click to edit Master title style</a:t>
            </a:r>
          </a:p>
        </p:txBody>
      </p:sp>
      <p:sp>
        <p:nvSpPr>
          <p:cNvPr id="3" name="Text Placeholder 2"/>
          <p:cNvSpPr>
            <a:spLocks noGrp="1"/>
          </p:cNvSpPr>
          <p:nvPr>
            <p:ph type="body" idx="1"/>
          </p:nvPr>
        </p:nvSpPr>
        <p:spPr>
          <a:xfrm>
            <a:off x="342900" y="2133601"/>
            <a:ext cx="6172200" cy="6034618"/>
          </a:xfrm>
          <a:prstGeom prst="rect">
            <a:avLst/>
          </a:prstGeom>
        </p:spPr>
        <p:txBody>
          <a:bodyPr vert="horz" lIns="95780" tIns="47890" rIns="95780" bIns="4789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42900" y="8475135"/>
            <a:ext cx="1600200" cy="486834"/>
          </a:xfrm>
          <a:prstGeom prst="rect">
            <a:avLst/>
          </a:prstGeom>
        </p:spPr>
        <p:txBody>
          <a:bodyPr vert="horz" lIns="95780" tIns="47890" rIns="95780" bIns="47890" rtlCol="0" anchor="ctr"/>
          <a:lstStyle>
            <a:lvl1pPr algn="l">
              <a:defRPr sz="1300">
                <a:solidFill>
                  <a:schemeClr val="tx1">
                    <a:tint val="75000"/>
                  </a:schemeClr>
                </a:solidFill>
              </a:defRPr>
            </a:lvl1pPr>
          </a:lstStyle>
          <a:p>
            <a:fld id="{CCE36AD2-7272-43A5-83B9-65017B25DD9B}" type="datetimeFigureOut">
              <a:rPr lang="en-US" smtClean="0"/>
              <a:t>12/13/2018</a:t>
            </a:fld>
            <a:endParaRPr lang="en-US"/>
          </a:p>
        </p:txBody>
      </p:sp>
      <p:sp>
        <p:nvSpPr>
          <p:cNvPr id="5" name="Footer Placeholder 4"/>
          <p:cNvSpPr>
            <a:spLocks noGrp="1"/>
          </p:cNvSpPr>
          <p:nvPr>
            <p:ph type="ftr" sz="quarter" idx="3"/>
          </p:nvPr>
        </p:nvSpPr>
        <p:spPr>
          <a:xfrm>
            <a:off x="2343150" y="8475135"/>
            <a:ext cx="2171700" cy="486834"/>
          </a:xfrm>
          <a:prstGeom prst="rect">
            <a:avLst/>
          </a:prstGeom>
        </p:spPr>
        <p:txBody>
          <a:bodyPr vert="horz" lIns="95780" tIns="47890" rIns="95780" bIns="47890" rtlCol="0" anchor="ctr"/>
          <a:lstStyle>
            <a:lvl1pPr algn="ctr">
              <a:defRPr sz="1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5"/>
            <a:ext cx="1600200" cy="486834"/>
          </a:xfrm>
          <a:prstGeom prst="rect">
            <a:avLst/>
          </a:prstGeom>
        </p:spPr>
        <p:txBody>
          <a:bodyPr vert="horz" lIns="95780" tIns="47890" rIns="95780" bIns="47890" rtlCol="0" anchor="ctr"/>
          <a:lstStyle>
            <a:lvl1pPr algn="r">
              <a:defRPr sz="1300">
                <a:solidFill>
                  <a:schemeClr val="tx1">
                    <a:tint val="75000"/>
                  </a:schemeClr>
                </a:solidFill>
              </a:defRPr>
            </a:lvl1pPr>
          </a:lstStyle>
          <a:p>
            <a:fld id="{D8D379F3-E90E-43CC-B971-F70E833931FB}" type="slidenum">
              <a:rPr lang="en-US" smtClean="0"/>
              <a:t>‹#›</a:t>
            </a:fld>
            <a:endParaRPr lang="en-US"/>
          </a:p>
        </p:txBody>
      </p:sp>
    </p:spTree>
    <p:extLst>
      <p:ext uri="{BB962C8B-B14F-4D97-AF65-F5344CB8AC3E}">
        <p14:creationId xmlns:p14="http://schemas.microsoft.com/office/powerpoint/2010/main" val="1099135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57795" rtl="0" eaLnBrk="1" latinLnBrk="0" hangingPunct="1">
        <a:spcBef>
          <a:spcPct val="0"/>
        </a:spcBef>
        <a:buNone/>
        <a:defRPr sz="4700" kern="1200">
          <a:solidFill>
            <a:schemeClr val="tx1"/>
          </a:solidFill>
          <a:latin typeface="+mj-lt"/>
          <a:ea typeface="+mj-ea"/>
          <a:cs typeface="+mj-cs"/>
        </a:defRPr>
      </a:lvl1pPr>
    </p:titleStyle>
    <p:bodyStyle>
      <a:lvl1pPr marL="359174" indent="-359174" algn="l" defTabSz="957795"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1pPr>
      <a:lvl2pPr marL="778209" indent="-299311" algn="l" defTabSz="957795"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197245" indent="-239449" algn="l" defTabSz="957795"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3pPr>
      <a:lvl4pPr marL="1676143" indent="-239449" algn="l" defTabSz="95779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155040" indent="-239449" algn="l" defTabSz="95779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633938" indent="-239449" algn="l" defTabSz="95779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112835" indent="-239449" algn="l" defTabSz="95779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591735" indent="-239449" algn="l" defTabSz="95779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070632" indent="-239449" algn="l" defTabSz="95779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957795" rtl="0" eaLnBrk="1" latinLnBrk="0" hangingPunct="1">
        <a:defRPr sz="1800" kern="1200">
          <a:solidFill>
            <a:schemeClr val="tx1"/>
          </a:solidFill>
          <a:latin typeface="+mn-lt"/>
          <a:ea typeface="+mn-ea"/>
          <a:cs typeface="+mn-cs"/>
        </a:defRPr>
      </a:lvl1pPr>
      <a:lvl2pPr marL="478898" algn="l" defTabSz="957795" rtl="0" eaLnBrk="1" latinLnBrk="0" hangingPunct="1">
        <a:defRPr sz="1800" kern="1200">
          <a:solidFill>
            <a:schemeClr val="tx1"/>
          </a:solidFill>
          <a:latin typeface="+mn-lt"/>
          <a:ea typeface="+mn-ea"/>
          <a:cs typeface="+mn-cs"/>
        </a:defRPr>
      </a:lvl2pPr>
      <a:lvl3pPr marL="957795" algn="l" defTabSz="957795" rtl="0" eaLnBrk="1" latinLnBrk="0" hangingPunct="1">
        <a:defRPr sz="1800" kern="1200">
          <a:solidFill>
            <a:schemeClr val="tx1"/>
          </a:solidFill>
          <a:latin typeface="+mn-lt"/>
          <a:ea typeface="+mn-ea"/>
          <a:cs typeface="+mn-cs"/>
        </a:defRPr>
      </a:lvl3pPr>
      <a:lvl4pPr marL="1436694" algn="l" defTabSz="957795" rtl="0" eaLnBrk="1" latinLnBrk="0" hangingPunct="1">
        <a:defRPr sz="1800" kern="1200">
          <a:solidFill>
            <a:schemeClr val="tx1"/>
          </a:solidFill>
          <a:latin typeface="+mn-lt"/>
          <a:ea typeface="+mn-ea"/>
          <a:cs typeface="+mn-cs"/>
        </a:defRPr>
      </a:lvl4pPr>
      <a:lvl5pPr marL="1915592" algn="l" defTabSz="957795" rtl="0" eaLnBrk="1" latinLnBrk="0" hangingPunct="1">
        <a:defRPr sz="1800" kern="1200">
          <a:solidFill>
            <a:schemeClr val="tx1"/>
          </a:solidFill>
          <a:latin typeface="+mn-lt"/>
          <a:ea typeface="+mn-ea"/>
          <a:cs typeface="+mn-cs"/>
        </a:defRPr>
      </a:lvl5pPr>
      <a:lvl6pPr marL="2394489" algn="l" defTabSz="957795" rtl="0" eaLnBrk="1" latinLnBrk="0" hangingPunct="1">
        <a:defRPr sz="1800" kern="1200">
          <a:solidFill>
            <a:schemeClr val="tx1"/>
          </a:solidFill>
          <a:latin typeface="+mn-lt"/>
          <a:ea typeface="+mn-ea"/>
          <a:cs typeface="+mn-cs"/>
        </a:defRPr>
      </a:lvl6pPr>
      <a:lvl7pPr marL="2873387" algn="l" defTabSz="957795" rtl="0" eaLnBrk="1" latinLnBrk="0" hangingPunct="1">
        <a:defRPr sz="1800" kern="1200">
          <a:solidFill>
            <a:schemeClr val="tx1"/>
          </a:solidFill>
          <a:latin typeface="+mn-lt"/>
          <a:ea typeface="+mn-ea"/>
          <a:cs typeface="+mn-cs"/>
        </a:defRPr>
      </a:lvl7pPr>
      <a:lvl8pPr marL="3352284" algn="l" defTabSz="957795" rtl="0" eaLnBrk="1" latinLnBrk="0" hangingPunct="1">
        <a:defRPr sz="1800" kern="1200">
          <a:solidFill>
            <a:schemeClr val="tx1"/>
          </a:solidFill>
          <a:latin typeface="+mn-lt"/>
          <a:ea typeface="+mn-ea"/>
          <a:cs typeface="+mn-cs"/>
        </a:defRPr>
      </a:lvl8pPr>
      <a:lvl9pPr marL="3831183" algn="l" defTabSz="95779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07B50B2-A2C4-4283-9A89-BEC71009F308}"/>
              </a:ext>
            </a:extLst>
          </p:cNvPr>
          <p:cNvGrpSpPr/>
          <p:nvPr/>
        </p:nvGrpSpPr>
        <p:grpSpPr>
          <a:xfrm>
            <a:off x="-76200" y="1"/>
            <a:ext cx="6934200" cy="9140365"/>
            <a:chOff x="-76200" y="1"/>
            <a:chExt cx="6934200" cy="9140365"/>
          </a:xfrm>
        </p:grpSpPr>
        <p:grpSp>
          <p:nvGrpSpPr>
            <p:cNvPr id="2" name="Group 1">
              <a:extLst>
                <a:ext uri="{FF2B5EF4-FFF2-40B4-BE49-F238E27FC236}">
                  <a16:creationId xmlns:a16="http://schemas.microsoft.com/office/drawing/2014/main" id="{425BEBE6-AA8B-443A-B01D-720FA3974C10}"/>
                </a:ext>
              </a:extLst>
            </p:cNvPr>
            <p:cNvGrpSpPr/>
            <p:nvPr/>
          </p:nvGrpSpPr>
          <p:grpSpPr>
            <a:xfrm>
              <a:off x="-76200" y="1"/>
              <a:ext cx="6934200" cy="9140365"/>
              <a:chOff x="-76200" y="1"/>
              <a:chExt cx="6934200" cy="9140365"/>
            </a:xfrm>
          </p:grpSpPr>
          <p:pic>
            <p:nvPicPr>
              <p:cNvPr id="6" name="Picture 5">
                <a:extLst>
                  <a:ext uri="{FF2B5EF4-FFF2-40B4-BE49-F238E27FC236}">
                    <a16:creationId xmlns:a16="http://schemas.microsoft.com/office/drawing/2014/main" id="{FDF49CE2-49C1-464E-B09A-B8F09486C7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582" y="4568366"/>
                <a:ext cx="6858000" cy="4572000"/>
              </a:xfrm>
              <a:prstGeom prst="rect">
                <a:avLst/>
              </a:prstGeom>
            </p:spPr>
          </p:pic>
          <p:pic>
            <p:nvPicPr>
              <p:cNvPr id="2052" name="Picture 4" descr="C:\Users\nesoltis\Documents\Projects\BcSolGWAS\paper\plots\FigR7\R7a_topSNPssOverlap_12Plants_prob.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351692"/>
                <a:ext cx="6858000" cy="422030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nesoltis\Documents\Projects\BcSolGWAS\paper\plots\FigR7\R7a_topSNPssOverlap_12Plants_probSmall.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48001" y="492369"/>
                <a:ext cx="3657601" cy="253218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76200" y="1"/>
                <a:ext cx="421578" cy="430881"/>
              </a:xfrm>
              <a:prstGeom prst="rect">
                <a:avLst/>
              </a:prstGeom>
              <a:noFill/>
            </p:spPr>
            <p:txBody>
              <a:bodyPr wrap="none" lIns="152394" tIns="76197" rIns="152394" bIns="76197" rtlCol="0">
                <a:spAutoFit/>
              </a:bodyPr>
              <a:lstStyle/>
              <a:p>
                <a:r>
                  <a:rPr lang="en-US" b="1" dirty="0"/>
                  <a:t>a</a:t>
                </a:r>
              </a:p>
            </p:txBody>
          </p:sp>
          <p:sp>
            <p:nvSpPr>
              <p:cNvPr id="12" name="TextBox 11"/>
              <p:cNvSpPr txBox="1"/>
              <p:nvPr/>
            </p:nvSpPr>
            <p:spPr>
              <a:xfrm>
                <a:off x="-66582" y="4352926"/>
                <a:ext cx="437608" cy="430881"/>
              </a:xfrm>
              <a:prstGeom prst="rect">
                <a:avLst/>
              </a:prstGeom>
              <a:noFill/>
            </p:spPr>
            <p:txBody>
              <a:bodyPr wrap="none" lIns="152394" tIns="76197" rIns="152394" bIns="76197" rtlCol="0">
                <a:spAutoFit/>
              </a:bodyPr>
              <a:lstStyle/>
              <a:p>
                <a:r>
                  <a:rPr lang="en-US" b="1" dirty="0"/>
                  <a:t>b</a:t>
                </a:r>
              </a:p>
            </p:txBody>
          </p:sp>
        </p:grpSp>
        <p:pic>
          <p:nvPicPr>
            <p:cNvPr id="9" name="Picture 8">
              <a:extLst>
                <a:ext uri="{FF2B5EF4-FFF2-40B4-BE49-F238E27FC236}">
                  <a16:creationId xmlns:a16="http://schemas.microsoft.com/office/drawing/2014/main" id="{449ACE19-A86A-496F-98E0-9DABAF3E63B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17512" y="4783807"/>
              <a:ext cx="3118578" cy="2338934"/>
            </a:xfrm>
            <a:prstGeom prst="rect">
              <a:avLst/>
            </a:prstGeom>
          </p:spPr>
        </p:pic>
      </p:grpSp>
    </p:spTree>
    <p:extLst>
      <p:ext uri="{BB962C8B-B14F-4D97-AF65-F5344CB8AC3E}">
        <p14:creationId xmlns:p14="http://schemas.microsoft.com/office/powerpoint/2010/main" val="1182624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3931C8-3872-4675-91E3-82166899AB8B}"/>
              </a:ext>
            </a:extLst>
          </p:cNvPr>
          <p:cNvSpPr>
            <a:spLocks noGrp="1"/>
          </p:cNvSpPr>
          <p:nvPr>
            <p:ph idx="1"/>
          </p:nvPr>
        </p:nvSpPr>
        <p:spPr/>
        <p:txBody>
          <a:bodyPr>
            <a:normAutofit/>
          </a:bodyPr>
          <a:lstStyle/>
          <a:p>
            <a:pPr marL="0" indent="0">
              <a:buNone/>
            </a:pPr>
            <a:r>
              <a:rPr lang="en-US" sz="1200" b="1" dirty="0">
                <a:latin typeface="Arial" panose="020B0604020202020204" pitchFamily="34" charset="0"/>
                <a:cs typeface="Arial" panose="020B0604020202020204" pitchFamily="34" charset="0"/>
              </a:rPr>
              <a:t>Figure 5. Frequency of overlap in </a:t>
            </a:r>
            <a:r>
              <a:rPr lang="en-US" sz="1200" b="1" i="1" dirty="0">
                <a:latin typeface="Arial" panose="020B0604020202020204" pitchFamily="34" charset="0"/>
                <a:cs typeface="Arial" panose="020B0604020202020204" pitchFamily="34" charset="0"/>
              </a:rPr>
              <a:t>B. cinerea</a:t>
            </a:r>
            <a:r>
              <a:rPr lang="en-US" sz="1200" b="1" dirty="0">
                <a:latin typeface="Arial" panose="020B0604020202020204" pitchFamily="34" charset="0"/>
                <a:cs typeface="Arial" panose="020B0604020202020204" pitchFamily="34" charset="0"/>
              </a:rPr>
              <a:t> GWA significance across tomato accessions.</a:t>
            </a:r>
            <a:endParaRPr lang="en-US" sz="1200" dirty="0">
              <a:latin typeface="Arial" panose="020B0604020202020204" pitchFamily="34" charset="0"/>
              <a:cs typeface="Arial" panose="020B0604020202020204" pitchFamily="34" charset="0"/>
            </a:endParaRPr>
          </a:p>
          <a:p>
            <a:pPr marL="0" indent="0">
              <a:buNone/>
            </a:pPr>
            <a:r>
              <a:rPr lang="en-US" sz="1200" dirty="0">
                <a:latin typeface="Arial" panose="020B0604020202020204" pitchFamily="34" charset="0"/>
                <a:cs typeface="Arial" panose="020B0604020202020204" pitchFamily="34" charset="0"/>
              </a:rPr>
              <a:t>a) The frequency with which the </a:t>
            </a:r>
            <a:r>
              <a:rPr lang="en-US" sz="1200" i="1" dirty="0">
                <a:latin typeface="Arial" panose="020B0604020202020204" pitchFamily="34" charset="0"/>
                <a:cs typeface="Arial" panose="020B0604020202020204" pitchFamily="34" charset="0"/>
              </a:rPr>
              <a:t>B. cinerea</a:t>
            </a:r>
            <a:r>
              <a:rPr lang="en-US" sz="1200" dirty="0">
                <a:latin typeface="Arial" panose="020B0604020202020204" pitchFamily="34" charset="0"/>
                <a:cs typeface="Arial" panose="020B0604020202020204" pitchFamily="34" charset="0"/>
              </a:rPr>
              <a:t> SNPs significantly associate with lesion size on the 12 tomato accessions using </a:t>
            </a:r>
            <a:r>
              <a:rPr lang="en-US" sz="1200" dirty="0" err="1">
                <a:latin typeface="Arial" panose="020B0604020202020204" pitchFamily="34" charset="0"/>
                <a:cs typeface="Arial" panose="020B0604020202020204" pitchFamily="34" charset="0"/>
              </a:rPr>
              <a:t>bigRR</a:t>
            </a:r>
            <a:r>
              <a:rPr lang="en-US" sz="1200" dirty="0">
                <a:latin typeface="Arial" panose="020B0604020202020204" pitchFamily="34" charset="0"/>
                <a:cs typeface="Arial" panose="020B0604020202020204" pitchFamily="34" charset="0"/>
              </a:rPr>
              <a:t> and the 99% permutation threshold. The black line indicates the expected frequency of random overlap, given the number of significant SNPs per plant genotype and size of total SNP set. The inset zooms in on the distribution for overlapping SNPs above 6 plant genotypes for easier visualization. There were no SNPs expected to overlap by random chance in the inset.</a:t>
            </a:r>
          </a:p>
          <a:p>
            <a:pPr marL="0" indent="0">
              <a:buNone/>
            </a:pPr>
            <a:r>
              <a:rPr lang="en-US" sz="1200" dirty="0">
                <a:latin typeface="Arial" panose="020B0604020202020204" pitchFamily="34" charset="0"/>
                <a:cs typeface="Arial" panose="020B0604020202020204" pitchFamily="34" charset="0"/>
              </a:rPr>
              <a:t>b) The frequency with which </a:t>
            </a:r>
            <a:r>
              <a:rPr lang="en-US" sz="1200" i="1" dirty="0">
                <a:latin typeface="Arial" panose="020B0604020202020204" pitchFamily="34" charset="0"/>
                <a:cs typeface="Arial" panose="020B0604020202020204" pitchFamily="34" charset="0"/>
              </a:rPr>
              <a:t>B. cinerea</a:t>
            </a:r>
            <a:r>
              <a:rPr lang="en-US" sz="1200" dirty="0">
                <a:latin typeface="Arial" panose="020B0604020202020204" pitchFamily="34" charset="0"/>
                <a:cs typeface="Arial" panose="020B0604020202020204" pitchFamily="34" charset="0"/>
              </a:rPr>
              <a:t> genes significantly associated with lesion size on the 12 tomato accessions. Genes were called as significant if there was one significant SNP called at the 99% permutation threshold within the gene body, or within 2kb of the gene body. </a:t>
            </a:r>
          </a:p>
          <a:p>
            <a:endParaRPr lang="en-US" dirty="0"/>
          </a:p>
        </p:txBody>
      </p:sp>
    </p:spTree>
    <p:extLst>
      <p:ext uri="{BB962C8B-B14F-4D97-AF65-F5344CB8AC3E}">
        <p14:creationId xmlns:p14="http://schemas.microsoft.com/office/powerpoint/2010/main" val="25301159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7250</TotalTime>
  <Words>163</Words>
  <Application>Microsoft Office PowerPoint</Application>
  <PresentationFormat>Letter Paper (8.5x11 in)</PresentationFormat>
  <Paragraphs>7</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PowerPoint Presentation</vt:lpstr>
      <vt:lpstr>PowerPoint Presentation</vt:lpstr>
    </vt:vector>
  </TitlesOfParts>
  <Company>University of California, Davis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Nicole Soltis</dc:creator>
  <cp:lastModifiedBy>N S</cp:lastModifiedBy>
  <cp:revision>76</cp:revision>
  <dcterms:created xsi:type="dcterms:W3CDTF">2017-01-23T23:35:12Z</dcterms:created>
  <dcterms:modified xsi:type="dcterms:W3CDTF">2018-12-13T21:15:59Z</dcterms:modified>
</cp:coreProperties>
</file>