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73" r:id="rId2"/>
    <p:sldId id="274" r:id="rId3"/>
  </p:sldIdLst>
  <p:sldSz cx="6858000" cy="9144000" type="letter"/>
  <p:notesSz cx="6858000" cy="9144000"/>
  <p:defaultTextStyle>
    <a:defPPr>
      <a:defRPr lang="en-US"/>
    </a:defPPr>
    <a:lvl1pPr marL="0" algn="l" defTabSz="957795" rtl="0" eaLnBrk="1" latinLnBrk="0" hangingPunct="1">
      <a:defRPr sz="1800" kern="1200">
        <a:solidFill>
          <a:schemeClr val="tx1"/>
        </a:solidFill>
        <a:latin typeface="+mn-lt"/>
        <a:ea typeface="+mn-ea"/>
        <a:cs typeface="+mn-cs"/>
      </a:defRPr>
    </a:lvl1pPr>
    <a:lvl2pPr marL="478898" algn="l" defTabSz="957795" rtl="0" eaLnBrk="1" latinLnBrk="0" hangingPunct="1">
      <a:defRPr sz="1800" kern="1200">
        <a:solidFill>
          <a:schemeClr val="tx1"/>
        </a:solidFill>
        <a:latin typeface="+mn-lt"/>
        <a:ea typeface="+mn-ea"/>
        <a:cs typeface="+mn-cs"/>
      </a:defRPr>
    </a:lvl2pPr>
    <a:lvl3pPr marL="957795" algn="l" defTabSz="957795" rtl="0" eaLnBrk="1" latinLnBrk="0" hangingPunct="1">
      <a:defRPr sz="1800" kern="1200">
        <a:solidFill>
          <a:schemeClr val="tx1"/>
        </a:solidFill>
        <a:latin typeface="+mn-lt"/>
        <a:ea typeface="+mn-ea"/>
        <a:cs typeface="+mn-cs"/>
      </a:defRPr>
    </a:lvl3pPr>
    <a:lvl4pPr marL="1436694" algn="l" defTabSz="957795" rtl="0" eaLnBrk="1" latinLnBrk="0" hangingPunct="1">
      <a:defRPr sz="1800" kern="1200">
        <a:solidFill>
          <a:schemeClr val="tx1"/>
        </a:solidFill>
        <a:latin typeface="+mn-lt"/>
        <a:ea typeface="+mn-ea"/>
        <a:cs typeface="+mn-cs"/>
      </a:defRPr>
    </a:lvl4pPr>
    <a:lvl5pPr marL="1915592" algn="l" defTabSz="957795" rtl="0" eaLnBrk="1" latinLnBrk="0" hangingPunct="1">
      <a:defRPr sz="1800" kern="1200">
        <a:solidFill>
          <a:schemeClr val="tx1"/>
        </a:solidFill>
        <a:latin typeface="+mn-lt"/>
        <a:ea typeface="+mn-ea"/>
        <a:cs typeface="+mn-cs"/>
      </a:defRPr>
    </a:lvl5pPr>
    <a:lvl6pPr marL="2394489" algn="l" defTabSz="957795" rtl="0" eaLnBrk="1" latinLnBrk="0" hangingPunct="1">
      <a:defRPr sz="1800" kern="1200">
        <a:solidFill>
          <a:schemeClr val="tx1"/>
        </a:solidFill>
        <a:latin typeface="+mn-lt"/>
        <a:ea typeface="+mn-ea"/>
        <a:cs typeface="+mn-cs"/>
      </a:defRPr>
    </a:lvl6pPr>
    <a:lvl7pPr marL="2873387" algn="l" defTabSz="957795" rtl="0" eaLnBrk="1" latinLnBrk="0" hangingPunct="1">
      <a:defRPr sz="1800" kern="1200">
        <a:solidFill>
          <a:schemeClr val="tx1"/>
        </a:solidFill>
        <a:latin typeface="+mn-lt"/>
        <a:ea typeface="+mn-ea"/>
        <a:cs typeface="+mn-cs"/>
      </a:defRPr>
    </a:lvl7pPr>
    <a:lvl8pPr marL="3352284" algn="l" defTabSz="957795" rtl="0" eaLnBrk="1" latinLnBrk="0" hangingPunct="1">
      <a:defRPr sz="1800" kern="1200">
        <a:solidFill>
          <a:schemeClr val="tx1"/>
        </a:solidFill>
        <a:latin typeface="+mn-lt"/>
        <a:ea typeface="+mn-ea"/>
        <a:cs typeface="+mn-cs"/>
      </a:defRPr>
    </a:lvl8pPr>
    <a:lvl9pPr marL="3831183" algn="l" defTabSz="95779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894" autoAdjust="0"/>
  </p:normalViewPr>
  <p:slideViewPr>
    <p:cSldViewPr>
      <p:cViewPr>
        <p:scale>
          <a:sx n="170" d="100"/>
          <a:sy n="170" d="100"/>
        </p:scale>
        <p:origin x="178" y="-1200"/>
      </p:cViewPr>
      <p:guideLst>
        <p:guide orient="horz" pos="2880"/>
        <p:guide pos="2160"/>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65908-5270-4969-9DF6-BEB77AF8793D}" type="datetimeFigureOut">
              <a:rPr lang="en-US" smtClean="0"/>
              <a:t>12/13/2018</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FED858-65C7-45A1-8FE1-9A5B869AA1BA}" type="slidenum">
              <a:rPr lang="en-US" smtClean="0"/>
              <a:t>‹#›</a:t>
            </a:fld>
            <a:endParaRPr lang="en-US"/>
          </a:p>
        </p:txBody>
      </p:sp>
    </p:spTree>
    <p:extLst>
      <p:ext uri="{BB962C8B-B14F-4D97-AF65-F5344CB8AC3E}">
        <p14:creationId xmlns:p14="http://schemas.microsoft.com/office/powerpoint/2010/main" val="1083548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b="1" dirty="0"/>
              <a:t>Figure</a:t>
            </a:r>
            <a:r>
              <a:rPr lang="en-US" b="1" baseline="0" dirty="0"/>
              <a:t> 6.</a:t>
            </a:r>
            <a:endParaRPr lang="en-US" b="1" dirty="0"/>
          </a:p>
        </p:txBody>
      </p:sp>
      <p:sp>
        <p:nvSpPr>
          <p:cNvPr id="4" name="Slide Number Placeholder 3"/>
          <p:cNvSpPr>
            <a:spLocks noGrp="1"/>
          </p:cNvSpPr>
          <p:nvPr>
            <p:ph type="sldNum" sz="quarter" idx="10"/>
          </p:nvPr>
        </p:nvSpPr>
        <p:spPr/>
        <p:txBody>
          <a:bodyPr/>
          <a:lstStyle/>
          <a:p>
            <a:fld id="{F3FED858-65C7-45A1-8FE1-9A5B869AA1BA}" type="slidenum">
              <a:rPr lang="en-US" smtClean="0"/>
              <a:t>1</a:t>
            </a:fld>
            <a:endParaRPr lang="en-US"/>
          </a:p>
        </p:txBody>
      </p:sp>
    </p:spTree>
    <p:extLst>
      <p:ext uri="{BB962C8B-B14F-4D97-AF65-F5344CB8AC3E}">
        <p14:creationId xmlns:p14="http://schemas.microsoft.com/office/powerpoint/2010/main" val="316386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78898" indent="0" algn="ctr">
              <a:buNone/>
              <a:defRPr>
                <a:solidFill>
                  <a:schemeClr val="tx1">
                    <a:tint val="75000"/>
                  </a:schemeClr>
                </a:solidFill>
              </a:defRPr>
            </a:lvl2pPr>
            <a:lvl3pPr marL="957795" indent="0" algn="ctr">
              <a:buNone/>
              <a:defRPr>
                <a:solidFill>
                  <a:schemeClr val="tx1">
                    <a:tint val="75000"/>
                  </a:schemeClr>
                </a:solidFill>
              </a:defRPr>
            </a:lvl3pPr>
            <a:lvl4pPr marL="1436694" indent="0" algn="ctr">
              <a:buNone/>
              <a:defRPr>
                <a:solidFill>
                  <a:schemeClr val="tx1">
                    <a:tint val="75000"/>
                  </a:schemeClr>
                </a:solidFill>
              </a:defRPr>
            </a:lvl4pPr>
            <a:lvl5pPr marL="1915592" indent="0" algn="ctr">
              <a:buNone/>
              <a:defRPr>
                <a:solidFill>
                  <a:schemeClr val="tx1">
                    <a:tint val="75000"/>
                  </a:schemeClr>
                </a:solidFill>
              </a:defRPr>
            </a:lvl5pPr>
            <a:lvl6pPr marL="2394489" indent="0" algn="ctr">
              <a:buNone/>
              <a:defRPr>
                <a:solidFill>
                  <a:schemeClr val="tx1">
                    <a:tint val="75000"/>
                  </a:schemeClr>
                </a:solidFill>
              </a:defRPr>
            </a:lvl6pPr>
            <a:lvl7pPr marL="2873387" indent="0" algn="ctr">
              <a:buNone/>
              <a:defRPr>
                <a:solidFill>
                  <a:schemeClr val="tx1">
                    <a:tint val="75000"/>
                  </a:schemeClr>
                </a:solidFill>
              </a:defRPr>
            </a:lvl7pPr>
            <a:lvl8pPr marL="3352284" indent="0" algn="ctr">
              <a:buNone/>
              <a:defRPr>
                <a:solidFill>
                  <a:schemeClr val="tx1">
                    <a:tint val="75000"/>
                  </a:schemeClr>
                </a:solidFill>
              </a:defRPr>
            </a:lvl8pPr>
            <a:lvl9pPr marL="383118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E36AD2-7272-43A5-83B9-65017B25DD9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77439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51780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543050" cy="7802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6"/>
            <a:ext cx="4514850" cy="7802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11651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64246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4" y="5875868"/>
            <a:ext cx="5829300" cy="1816100"/>
          </a:xfrm>
        </p:spPr>
        <p:txBody>
          <a:bodyPr anchor="t"/>
          <a:lstStyle>
            <a:lvl1pPr algn="l">
              <a:defRPr sz="4200" b="1" cap="all"/>
            </a:lvl1pPr>
          </a:lstStyle>
          <a:p>
            <a:r>
              <a:rPr lang="en-US"/>
              <a:t>Click to edit Master title style</a:t>
            </a:r>
          </a:p>
        </p:txBody>
      </p:sp>
      <p:sp>
        <p:nvSpPr>
          <p:cNvPr id="3" name="Text Placeholder 2"/>
          <p:cNvSpPr>
            <a:spLocks noGrp="1"/>
          </p:cNvSpPr>
          <p:nvPr>
            <p:ph type="body" idx="1"/>
          </p:nvPr>
        </p:nvSpPr>
        <p:spPr>
          <a:xfrm>
            <a:off x="541734" y="3875618"/>
            <a:ext cx="5829300" cy="2000249"/>
          </a:xfrm>
        </p:spPr>
        <p:txBody>
          <a:bodyPr anchor="b"/>
          <a:lstStyle>
            <a:lvl1pPr marL="0" indent="0">
              <a:buNone/>
              <a:defRPr sz="2200">
                <a:solidFill>
                  <a:schemeClr val="tx1">
                    <a:tint val="75000"/>
                  </a:schemeClr>
                </a:solidFill>
              </a:defRPr>
            </a:lvl1pPr>
            <a:lvl2pPr marL="478898" indent="0">
              <a:buNone/>
              <a:defRPr sz="1800">
                <a:solidFill>
                  <a:schemeClr val="tx1">
                    <a:tint val="75000"/>
                  </a:schemeClr>
                </a:solidFill>
              </a:defRPr>
            </a:lvl2pPr>
            <a:lvl3pPr marL="957795" indent="0">
              <a:buNone/>
              <a:defRPr sz="1700">
                <a:solidFill>
                  <a:schemeClr val="tx1">
                    <a:tint val="75000"/>
                  </a:schemeClr>
                </a:solidFill>
              </a:defRPr>
            </a:lvl3pPr>
            <a:lvl4pPr marL="1436694" indent="0">
              <a:buNone/>
              <a:defRPr sz="1500">
                <a:solidFill>
                  <a:schemeClr val="tx1">
                    <a:tint val="75000"/>
                  </a:schemeClr>
                </a:solidFill>
              </a:defRPr>
            </a:lvl4pPr>
            <a:lvl5pPr marL="1915592" indent="0">
              <a:buNone/>
              <a:defRPr sz="1500">
                <a:solidFill>
                  <a:schemeClr val="tx1">
                    <a:tint val="75000"/>
                  </a:schemeClr>
                </a:solidFill>
              </a:defRPr>
            </a:lvl5pPr>
            <a:lvl6pPr marL="2394489" indent="0">
              <a:buNone/>
              <a:defRPr sz="1500">
                <a:solidFill>
                  <a:schemeClr val="tx1">
                    <a:tint val="75000"/>
                  </a:schemeClr>
                </a:solidFill>
              </a:defRPr>
            </a:lvl6pPr>
            <a:lvl7pPr marL="2873387" indent="0">
              <a:buNone/>
              <a:defRPr sz="1500">
                <a:solidFill>
                  <a:schemeClr val="tx1">
                    <a:tint val="75000"/>
                  </a:schemeClr>
                </a:solidFill>
              </a:defRPr>
            </a:lvl7pPr>
            <a:lvl8pPr marL="3352284" indent="0">
              <a:buNone/>
              <a:defRPr sz="1500">
                <a:solidFill>
                  <a:schemeClr val="tx1">
                    <a:tint val="75000"/>
                  </a:schemeClr>
                </a:solidFill>
              </a:defRPr>
            </a:lvl8pPr>
            <a:lvl9pPr marL="383118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36AD2-7272-43A5-83B9-65017B25DD9B}"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91320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8"/>
          </a:xfrm>
        </p:spPr>
        <p:txBody>
          <a:bodyPr/>
          <a:lstStyle>
            <a:lvl1pPr>
              <a:defRPr sz="30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8"/>
          </a:xfrm>
        </p:spPr>
        <p:txBody>
          <a:bodyPr/>
          <a:lstStyle>
            <a:lvl1pPr>
              <a:defRPr sz="30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E36AD2-7272-43A5-83B9-65017B25DD9B}"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89388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9"/>
            <a:ext cx="3030141" cy="853015"/>
          </a:xfrm>
        </p:spPr>
        <p:txBody>
          <a:bodyPr anchor="b"/>
          <a:lstStyle>
            <a:lvl1pPr marL="0" indent="0">
              <a:buNone/>
              <a:defRPr sz="2500" b="1"/>
            </a:lvl1pPr>
            <a:lvl2pPr marL="478898" indent="0">
              <a:buNone/>
              <a:defRPr sz="2200" b="1"/>
            </a:lvl2pPr>
            <a:lvl3pPr marL="957795" indent="0">
              <a:buNone/>
              <a:defRPr sz="1800" b="1"/>
            </a:lvl3pPr>
            <a:lvl4pPr marL="1436694" indent="0">
              <a:buNone/>
              <a:defRPr sz="1700" b="1"/>
            </a:lvl4pPr>
            <a:lvl5pPr marL="1915592" indent="0">
              <a:buNone/>
              <a:defRPr sz="1700" b="1"/>
            </a:lvl5pPr>
            <a:lvl6pPr marL="2394489" indent="0">
              <a:buNone/>
              <a:defRPr sz="1700" b="1"/>
            </a:lvl6pPr>
            <a:lvl7pPr marL="2873387" indent="0">
              <a:buNone/>
              <a:defRPr sz="1700" b="1"/>
            </a:lvl7pPr>
            <a:lvl8pPr marL="3352284" indent="0">
              <a:buNone/>
              <a:defRPr sz="1700" b="1"/>
            </a:lvl8pPr>
            <a:lvl9pPr marL="3831183" indent="0">
              <a:buNone/>
              <a:defRPr sz="1700" b="1"/>
            </a:lvl9pPr>
          </a:lstStyle>
          <a:p>
            <a:pPr lvl="0"/>
            <a:r>
              <a:rPr lang="en-US"/>
              <a:t>Click to edit Master text styles</a:t>
            </a:r>
          </a:p>
        </p:txBody>
      </p:sp>
      <p:sp>
        <p:nvSpPr>
          <p:cNvPr id="4" name="Content Placeholder 3"/>
          <p:cNvSpPr>
            <a:spLocks noGrp="1"/>
          </p:cNvSpPr>
          <p:nvPr>
            <p:ph sz="half" idx="2"/>
          </p:nvPr>
        </p:nvSpPr>
        <p:spPr>
          <a:xfrm>
            <a:off x="342900" y="2899835"/>
            <a:ext cx="3030141" cy="5268384"/>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8" y="2046819"/>
            <a:ext cx="3031332" cy="853015"/>
          </a:xfrm>
        </p:spPr>
        <p:txBody>
          <a:bodyPr anchor="b"/>
          <a:lstStyle>
            <a:lvl1pPr marL="0" indent="0">
              <a:buNone/>
              <a:defRPr sz="2500" b="1"/>
            </a:lvl1pPr>
            <a:lvl2pPr marL="478898" indent="0">
              <a:buNone/>
              <a:defRPr sz="2200" b="1"/>
            </a:lvl2pPr>
            <a:lvl3pPr marL="957795" indent="0">
              <a:buNone/>
              <a:defRPr sz="1800" b="1"/>
            </a:lvl3pPr>
            <a:lvl4pPr marL="1436694" indent="0">
              <a:buNone/>
              <a:defRPr sz="1700" b="1"/>
            </a:lvl4pPr>
            <a:lvl5pPr marL="1915592" indent="0">
              <a:buNone/>
              <a:defRPr sz="1700" b="1"/>
            </a:lvl5pPr>
            <a:lvl6pPr marL="2394489" indent="0">
              <a:buNone/>
              <a:defRPr sz="1700" b="1"/>
            </a:lvl6pPr>
            <a:lvl7pPr marL="2873387" indent="0">
              <a:buNone/>
              <a:defRPr sz="1700" b="1"/>
            </a:lvl7pPr>
            <a:lvl8pPr marL="3352284" indent="0">
              <a:buNone/>
              <a:defRPr sz="1700" b="1"/>
            </a:lvl8pPr>
            <a:lvl9pPr marL="3831183" indent="0">
              <a:buNone/>
              <a:defRPr sz="1700" b="1"/>
            </a:lvl9pPr>
          </a:lstStyle>
          <a:p>
            <a:pPr lvl="0"/>
            <a:r>
              <a:rPr lang="en-US"/>
              <a:t>Click to edit Master text styles</a:t>
            </a:r>
          </a:p>
        </p:txBody>
      </p:sp>
      <p:sp>
        <p:nvSpPr>
          <p:cNvPr id="6" name="Content Placeholder 5"/>
          <p:cNvSpPr>
            <a:spLocks noGrp="1"/>
          </p:cNvSpPr>
          <p:nvPr>
            <p:ph sz="quarter" idx="4"/>
          </p:nvPr>
        </p:nvSpPr>
        <p:spPr>
          <a:xfrm>
            <a:off x="3483768" y="2899835"/>
            <a:ext cx="3031332" cy="5268384"/>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E36AD2-7272-43A5-83B9-65017B25DD9B}" type="datetimeFigureOut">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10158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E36AD2-7272-43A5-83B9-65017B25DD9B}" type="datetimeFigureOut">
              <a:rPr lang="en-US" smtClean="0"/>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30558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36AD2-7272-43A5-83B9-65017B25DD9B}" type="datetimeFigureOut">
              <a:rPr lang="en-US" smtClean="0"/>
              <a:t>12/13/2018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194582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64067"/>
            <a:ext cx="2256234" cy="154940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2681288" y="364068"/>
            <a:ext cx="3833813" cy="7804151"/>
          </a:xfrm>
        </p:spPr>
        <p:txBody>
          <a:bodyPr/>
          <a:lstStyle>
            <a:lvl1pPr>
              <a:defRPr sz="33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1913466"/>
            <a:ext cx="2256234" cy="6254751"/>
          </a:xfrm>
        </p:spPr>
        <p:txBody>
          <a:bodyPr/>
          <a:lstStyle>
            <a:lvl1pPr marL="0" indent="0">
              <a:buNone/>
              <a:defRPr sz="1500"/>
            </a:lvl1pPr>
            <a:lvl2pPr marL="478898" indent="0">
              <a:buNone/>
              <a:defRPr sz="1300"/>
            </a:lvl2pPr>
            <a:lvl3pPr marL="957795" indent="0">
              <a:buNone/>
              <a:defRPr sz="1000"/>
            </a:lvl3pPr>
            <a:lvl4pPr marL="1436694" indent="0">
              <a:buNone/>
              <a:defRPr sz="1000"/>
            </a:lvl4pPr>
            <a:lvl5pPr marL="1915592" indent="0">
              <a:buNone/>
              <a:defRPr sz="1000"/>
            </a:lvl5pPr>
            <a:lvl6pPr marL="2394489" indent="0">
              <a:buNone/>
              <a:defRPr sz="1000"/>
            </a:lvl6pPr>
            <a:lvl7pPr marL="2873387" indent="0">
              <a:buNone/>
              <a:defRPr sz="1000"/>
            </a:lvl7pPr>
            <a:lvl8pPr marL="3352284" indent="0">
              <a:buNone/>
              <a:defRPr sz="1000"/>
            </a:lvl8pPr>
            <a:lvl9pPr marL="383118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36AD2-7272-43A5-83B9-65017B25DD9B}"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99847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300"/>
            </a:lvl1pPr>
            <a:lvl2pPr marL="478898" indent="0">
              <a:buNone/>
              <a:defRPr sz="3000"/>
            </a:lvl2pPr>
            <a:lvl3pPr marL="957795" indent="0">
              <a:buNone/>
              <a:defRPr sz="2500"/>
            </a:lvl3pPr>
            <a:lvl4pPr marL="1436694" indent="0">
              <a:buNone/>
              <a:defRPr sz="2200"/>
            </a:lvl4pPr>
            <a:lvl5pPr marL="1915592" indent="0">
              <a:buNone/>
              <a:defRPr sz="2200"/>
            </a:lvl5pPr>
            <a:lvl6pPr marL="2394489" indent="0">
              <a:buNone/>
              <a:defRPr sz="2200"/>
            </a:lvl6pPr>
            <a:lvl7pPr marL="2873387" indent="0">
              <a:buNone/>
              <a:defRPr sz="2200"/>
            </a:lvl7pPr>
            <a:lvl8pPr marL="3352284" indent="0">
              <a:buNone/>
              <a:defRPr sz="2200"/>
            </a:lvl8pPr>
            <a:lvl9pPr marL="3831183" indent="0">
              <a:buNone/>
              <a:defRPr sz="22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500"/>
            </a:lvl1pPr>
            <a:lvl2pPr marL="478898" indent="0">
              <a:buNone/>
              <a:defRPr sz="1300"/>
            </a:lvl2pPr>
            <a:lvl3pPr marL="957795" indent="0">
              <a:buNone/>
              <a:defRPr sz="1000"/>
            </a:lvl3pPr>
            <a:lvl4pPr marL="1436694" indent="0">
              <a:buNone/>
              <a:defRPr sz="1000"/>
            </a:lvl4pPr>
            <a:lvl5pPr marL="1915592" indent="0">
              <a:buNone/>
              <a:defRPr sz="1000"/>
            </a:lvl5pPr>
            <a:lvl6pPr marL="2394489" indent="0">
              <a:buNone/>
              <a:defRPr sz="1000"/>
            </a:lvl6pPr>
            <a:lvl7pPr marL="2873387" indent="0">
              <a:buNone/>
              <a:defRPr sz="1000"/>
            </a:lvl7pPr>
            <a:lvl8pPr marL="3352284" indent="0">
              <a:buNone/>
              <a:defRPr sz="1000"/>
            </a:lvl8pPr>
            <a:lvl9pPr marL="383118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36AD2-7272-43A5-83B9-65017B25DD9B}"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110150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5"/>
            <a:ext cx="6172200" cy="1524000"/>
          </a:xfrm>
          <a:prstGeom prst="rect">
            <a:avLst/>
          </a:prstGeom>
        </p:spPr>
        <p:txBody>
          <a:bodyPr vert="horz" lIns="95780" tIns="47890" rIns="95780" bIns="4789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8"/>
          </a:xfrm>
          <a:prstGeom prst="rect">
            <a:avLst/>
          </a:prstGeom>
        </p:spPr>
        <p:txBody>
          <a:bodyPr vert="horz" lIns="95780" tIns="47890" rIns="95780" bIns="478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5"/>
            <a:ext cx="1600200" cy="486834"/>
          </a:xfrm>
          <a:prstGeom prst="rect">
            <a:avLst/>
          </a:prstGeom>
        </p:spPr>
        <p:txBody>
          <a:bodyPr vert="horz" lIns="95780" tIns="47890" rIns="95780" bIns="47890" rtlCol="0" anchor="ctr"/>
          <a:lstStyle>
            <a:lvl1pPr algn="l">
              <a:defRPr sz="1300">
                <a:solidFill>
                  <a:schemeClr val="tx1">
                    <a:tint val="75000"/>
                  </a:schemeClr>
                </a:solidFill>
              </a:defRPr>
            </a:lvl1pPr>
          </a:lstStyle>
          <a:p>
            <a:fld id="{CCE36AD2-7272-43A5-83B9-65017B25DD9B}" type="datetimeFigureOut">
              <a:rPr lang="en-US" smtClean="0"/>
              <a:t>12/13/2018</a:t>
            </a:fld>
            <a:endParaRPr lang="en-US"/>
          </a:p>
        </p:txBody>
      </p:sp>
      <p:sp>
        <p:nvSpPr>
          <p:cNvPr id="5" name="Footer Placeholder 4"/>
          <p:cNvSpPr>
            <a:spLocks noGrp="1"/>
          </p:cNvSpPr>
          <p:nvPr>
            <p:ph type="ftr" sz="quarter" idx="3"/>
          </p:nvPr>
        </p:nvSpPr>
        <p:spPr>
          <a:xfrm>
            <a:off x="2343150" y="8475135"/>
            <a:ext cx="2171700" cy="486834"/>
          </a:xfrm>
          <a:prstGeom prst="rect">
            <a:avLst/>
          </a:prstGeom>
        </p:spPr>
        <p:txBody>
          <a:bodyPr vert="horz" lIns="95780" tIns="47890" rIns="95780" bIns="47890"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5"/>
            <a:ext cx="1600200" cy="486834"/>
          </a:xfrm>
          <a:prstGeom prst="rect">
            <a:avLst/>
          </a:prstGeom>
        </p:spPr>
        <p:txBody>
          <a:bodyPr vert="horz" lIns="95780" tIns="47890" rIns="95780" bIns="47890" rtlCol="0" anchor="ctr"/>
          <a:lstStyle>
            <a:lvl1pPr algn="r">
              <a:defRPr sz="1300">
                <a:solidFill>
                  <a:schemeClr val="tx1">
                    <a:tint val="75000"/>
                  </a:schemeClr>
                </a:solidFill>
              </a:defRPr>
            </a:lvl1pPr>
          </a:lstStyle>
          <a:p>
            <a:fld id="{D8D379F3-E90E-43CC-B971-F70E833931FB}" type="slidenum">
              <a:rPr lang="en-US" smtClean="0"/>
              <a:t>‹#›</a:t>
            </a:fld>
            <a:endParaRPr lang="en-US"/>
          </a:p>
        </p:txBody>
      </p:sp>
    </p:spTree>
    <p:extLst>
      <p:ext uri="{BB962C8B-B14F-4D97-AF65-F5344CB8AC3E}">
        <p14:creationId xmlns:p14="http://schemas.microsoft.com/office/powerpoint/2010/main" val="1099135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57795" rtl="0" eaLnBrk="1" latinLnBrk="0" hangingPunct="1">
        <a:spcBef>
          <a:spcPct val="0"/>
        </a:spcBef>
        <a:buNone/>
        <a:defRPr sz="4700" kern="1200">
          <a:solidFill>
            <a:schemeClr val="tx1"/>
          </a:solidFill>
          <a:latin typeface="+mj-lt"/>
          <a:ea typeface="+mj-ea"/>
          <a:cs typeface="+mj-cs"/>
        </a:defRPr>
      </a:lvl1pPr>
    </p:titleStyle>
    <p:bodyStyle>
      <a:lvl1pPr marL="359174" indent="-359174" algn="l" defTabSz="957795"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78209" indent="-299311" algn="l" defTabSz="957795"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197245" indent="-239449" algn="l" defTabSz="9577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76143"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155040"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633938"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112835"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591735"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070632"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57795" rtl="0" eaLnBrk="1" latinLnBrk="0" hangingPunct="1">
        <a:defRPr sz="1800" kern="1200">
          <a:solidFill>
            <a:schemeClr val="tx1"/>
          </a:solidFill>
          <a:latin typeface="+mn-lt"/>
          <a:ea typeface="+mn-ea"/>
          <a:cs typeface="+mn-cs"/>
        </a:defRPr>
      </a:lvl1pPr>
      <a:lvl2pPr marL="478898" algn="l" defTabSz="957795" rtl="0" eaLnBrk="1" latinLnBrk="0" hangingPunct="1">
        <a:defRPr sz="1800" kern="1200">
          <a:solidFill>
            <a:schemeClr val="tx1"/>
          </a:solidFill>
          <a:latin typeface="+mn-lt"/>
          <a:ea typeface="+mn-ea"/>
          <a:cs typeface="+mn-cs"/>
        </a:defRPr>
      </a:lvl2pPr>
      <a:lvl3pPr marL="957795" algn="l" defTabSz="957795" rtl="0" eaLnBrk="1" latinLnBrk="0" hangingPunct="1">
        <a:defRPr sz="1800" kern="1200">
          <a:solidFill>
            <a:schemeClr val="tx1"/>
          </a:solidFill>
          <a:latin typeface="+mn-lt"/>
          <a:ea typeface="+mn-ea"/>
          <a:cs typeface="+mn-cs"/>
        </a:defRPr>
      </a:lvl3pPr>
      <a:lvl4pPr marL="1436694" algn="l" defTabSz="957795" rtl="0" eaLnBrk="1" latinLnBrk="0" hangingPunct="1">
        <a:defRPr sz="1800" kern="1200">
          <a:solidFill>
            <a:schemeClr val="tx1"/>
          </a:solidFill>
          <a:latin typeface="+mn-lt"/>
          <a:ea typeface="+mn-ea"/>
          <a:cs typeface="+mn-cs"/>
        </a:defRPr>
      </a:lvl4pPr>
      <a:lvl5pPr marL="1915592" algn="l" defTabSz="957795" rtl="0" eaLnBrk="1" latinLnBrk="0" hangingPunct="1">
        <a:defRPr sz="1800" kern="1200">
          <a:solidFill>
            <a:schemeClr val="tx1"/>
          </a:solidFill>
          <a:latin typeface="+mn-lt"/>
          <a:ea typeface="+mn-ea"/>
          <a:cs typeface="+mn-cs"/>
        </a:defRPr>
      </a:lvl5pPr>
      <a:lvl6pPr marL="2394489" algn="l" defTabSz="957795" rtl="0" eaLnBrk="1" latinLnBrk="0" hangingPunct="1">
        <a:defRPr sz="1800" kern="1200">
          <a:solidFill>
            <a:schemeClr val="tx1"/>
          </a:solidFill>
          <a:latin typeface="+mn-lt"/>
          <a:ea typeface="+mn-ea"/>
          <a:cs typeface="+mn-cs"/>
        </a:defRPr>
      </a:lvl6pPr>
      <a:lvl7pPr marL="2873387" algn="l" defTabSz="957795" rtl="0" eaLnBrk="1" latinLnBrk="0" hangingPunct="1">
        <a:defRPr sz="1800" kern="1200">
          <a:solidFill>
            <a:schemeClr val="tx1"/>
          </a:solidFill>
          <a:latin typeface="+mn-lt"/>
          <a:ea typeface="+mn-ea"/>
          <a:cs typeface="+mn-cs"/>
        </a:defRPr>
      </a:lvl7pPr>
      <a:lvl8pPr marL="3352284" algn="l" defTabSz="957795" rtl="0" eaLnBrk="1" latinLnBrk="0" hangingPunct="1">
        <a:defRPr sz="1800" kern="1200">
          <a:solidFill>
            <a:schemeClr val="tx1"/>
          </a:solidFill>
          <a:latin typeface="+mn-lt"/>
          <a:ea typeface="+mn-ea"/>
          <a:cs typeface="+mn-cs"/>
        </a:defRPr>
      </a:lvl8pPr>
      <a:lvl9pPr marL="3831183" algn="l" defTabSz="9577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4374A22-9BCC-4C99-B182-716070CEC1FF}"/>
              </a:ext>
            </a:extLst>
          </p:cNvPr>
          <p:cNvGrpSpPr/>
          <p:nvPr/>
        </p:nvGrpSpPr>
        <p:grpSpPr>
          <a:xfrm>
            <a:off x="-76200" y="1"/>
            <a:ext cx="6934201" cy="7924799"/>
            <a:chOff x="-76200" y="1"/>
            <a:chExt cx="6934201" cy="7924799"/>
          </a:xfrm>
        </p:grpSpPr>
        <p:pic>
          <p:nvPicPr>
            <p:cNvPr id="1027" name="Picture 3" descr="C:\Users\nesoltis\Documents\Projects\BcSolGWAS\data\genome\chr2_analysis\LDplot2.2V1.l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2" y="4553996"/>
              <a:ext cx="6820469" cy="3370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nesoltis\Documents\Projects\BcSolGWAS\paper\plots\FigR8\Sl_LesionSize_trueMAF20_NA10_lowTR.gene01Chr2.2.ManhattanPlo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76200"/>
              <a:ext cx="6400801" cy="42203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95400" y="440036"/>
              <a:ext cx="482824" cy="215444"/>
            </a:xfrm>
            <a:prstGeom prst="rect">
              <a:avLst/>
            </a:prstGeom>
            <a:noFill/>
          </p:spPr>
          <p:txBody>
            <a:bodyPr wrap="none" rtlCol="0">
              <a:spAutoFit/>
            </a:bodyPr>
            <a:lstStyle/>
            <a:p>
              <a:r>
                <a:rPr lang="en-US" sz="800" dirty="0"/>
                <a:t>Block 1</a:t>
              </a:r>
            </a:p>
          </p:txBody>
        </p:sp>
        <p:sp>
          <p:nvSpPr>
            <p:cNvPr id="17" name="TextBox 16"/>
            <p:cNvSpPr txBox="1"/>
            <p:nvPr/>
          </p:nvSpPr>
          <p:spPr>
            <a:xfrm>
              <a:off x="1774680" y="440036"/>
              <a:ext cx="482824" cy="215444"/>
            </a:xfrm>
            <a:prstGeom prst="rect">
              <a:avLst/>
            </a:prstGeom>
            <a:noFill/>
          </p:spPr>
          <p:txBody>
            <a:bodyPr wrap="none" rtlCol="0">
              <a:spAutoFit/>
            </a:bodyPr>
            <a:lstStyle/>
            <a:p>
              <a:r>
                <a:rPr lang="en-US" sz="800" dirty="0"/>
                <a:t>Block 2</a:t>
              </a:r>
            </a:p>
          </p:txBody>
        </p:sp>
        <p:sp>
          <p:nvSpPr>
            <p:cNvPr id="18" name="TextBox 17"/>
            <p:cNvSpPr txBox="1"/>
            <p:nvPr/>
          </p:nvSpPr>
          <p:spPr>
            <a:xfrm>
              <a:off x="3447765" y="440036"/>
              <a:ext cx="482824" cy="215444"/>
            </a:xfrm>
            <a:prstGeom prst="rect">
              <a:avLst/>
            </a:prstGeom>
            <a:noFill/>
          </p:spPr>
          <p:txBody>
            <a:bodyPr wrap="none" rtlCol="0">
              <a:spAutoFit/>
            </a:bodyPr>
            <a:lstStyle/>
            <a:p>
              <a:r>
                <a:rPr lang="en-US" sz="800" dirty="0"/>
                <a:t>Block 3</a:t>
              </a:r>
            </a:p>
          </p:txBody>
        </p:sp>
        <p:sp>
          <p:nvSpPr>
            <p:cNvPr id="20" name="TextBox 19"/>
            <p:cNvSpPr txBox="1"/>
            <p:nvPr/>
          </p:nvSpPr>
          <p:spPr>
            <a:xfrm>
              <a:off x="4986670" y="440036"/>
              <a:ext cx="482824" cy="215444"/>
            </a:xfrm>
            <a:prstGeom prst="rect">
              <a:avLst/>
            </a:prstGeom>
            <a:noFill/>
          </p:spPr>
          <p:txBody>
            <a:bodyPr wrap="none" rtlCol="0">
              <a:spAutoFit/>
            </a:bodyPr>
            <a:lstStyle/>
            <a:p>
              <a:r>
                <a:rPr lang="en-US" sz="800" dirty="0"/>
                <a:t>Block 4</a:t>
              </a:r>
            </a:p>
          </p:txBody>
        </p:sp>
        <p:cxnSp>
          <p:nvCxnSpPr>
            <p:cNvPr id="24" name="Straight Connector 23"/>
            <p:cNvCxnSpPr/>
            <p:nvPr/>
          </p:nvCxnSpPr>
          <p:spPr>
            <a:xfrm flipV="1">
              <a:off x="3080372" y="1664175"/>
              <a:ext cx="0" cy="211015"/>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a:off x="3077927" y="1666620"/>
              <a:ext cx="246687" cy="0"/>
            </a:xfrm>
            <a:prstGeom prst="straightConnector1">
              <a:avLst/>
            </a:prstGeom>
            <a:ln>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 y="1"/>
              <a:ext cx="421578" cy="430881"/>
            </a:xfrm>
            <a:prstGeom prst="rect">
              <a:avLst/>
            </a:prstGeom>
            <a:noFill/>
          </p:spPr>
          <p:txBody>
            <a:bodyPr wrap="none" lIns="152394" tIns="76197" rIns="152394" bIns="76197" rtlCol="0">
              <a:spAutoFit/>
            </a:bodyPr>
            <a:lstStyle/>
            <a:p>
              <a:r>
                <a:rPr lang="en-US" b="1" dirty="0"/>
                <a:t>a</a:t>
              </a:r>
            </a:p>
          </p:txBody>
        </p:sp>
        <p:sp>
          <p:nvSpPr>
            <p:cNvPr id="11" name="TextBox 10"/>
            <p:cNvSpPr txBox="1"/>
            <p:nvPr/>
          </p:nvSpPr>
          <p:spPr>
            <a:xfrm>
              <a:off x="-66582" y="4117254"/>
              <a:ext cx="437608" cy="430881"/>
            </a:xfrm>
            <a:prstGeom prst="rect">
              <a:avLst/>
            </a:prstGeom>
            <a:noFill/>
          </p:spPr>
          <p:txBody>
            <a:bodyPr wrap="none" lIns="152394" tIns="76197" rIns="152394" bIns="76197" rtlCol="0">
              <a:spAutoFit/>
            </a:bodyPr>
            <a:lstStyle/>
            <a:p>
              <a:r>
                <a:rPr lang="en-US" b="1" dirty="0"/>
                <a:t>b</a:t>
              </a:r>
            </a:p>
          </p:txBody>
        </p:sp>
        <p:sp>
          <p:nvSpPr>
            <p:cNvPr id="2" name="Rectangle 1">
              <a:extLst>
                <a:ext uri="{FF2B5EF4-FFF2-40B4-BE49-F238E27FC236}">
                  <a16:creationId xmlns:a16="http://schemas.microsoft.com/office/drawing/2014/main" id="{92443B9F-9889-4595-8F23-C8C3647E27CC}"/>
                </a:ext>
              </a:extLst>
            </p:cNvPr>
            <p:cNvSpPr/>
            <p:nvPr/>
          </p:nvSpPr>
          <p:spPr>
            <a:xfrm>
              <a:off x="397044" y="1875190"/>
              <a:ext cx="380964" cy="211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52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B4D3-0E51-4E0B-8AB3-CDC2EF2AD3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011E3B-7536-498A-ADAF-B1598B9651E0}"/>
              </a:ext>
            </a:extLst>
          </p:cNvPr>
          <p:cNvSpPr>
            <a:spLocks noGrp="1"/>
          </p:cNvSpPr>
          <p:nvPr>
            <p:ph idx="1"/>
          </p:nvPr>
        </p:nvSpPr>
        <p:spPr/>
        <p:txBody>
          <a:bodyPr>
            <a:normAutofit fontScale="55000" lnSpcReduction="20000"/>
          </a:bodyPr>
          <a:lstStyle/>
          <a:p>
            <a:pPr marL="0" indent="0">
              <a:buNone/>
            </a:pPr>
            <a:r>
              <a:rPr lang="en-US" sz="3600" b="1" dirty="0">
                <a:latin typeface="Arial" panose="020B0604020202020204" pitchFamily="34" charset="0"/>
                <a:cs typeface="Arial" panose="020B0604020202020204" pitchFamily="34" charset="0"/>
              </a:rPr>
              <a:t>Figure 6. Host specificity of significant SNPs linked to the gene BcT4_6001 (Bcin14g00870).</a:t>
            </a:r>
            <a:endParaRPr lang="en-US" sz="3600" dirty="0">
              <a:latin typeface="Arial" panose="020B0604020202020204" pitchFamily="34" charset="0"/>
              <a:cs typeface="Arial" panose="020B0604020202020204" pitchFamily="34" charset="0"/>
            </a:endParaRPr>
          </a:p>
          <a:p>
            <a:pPr marL="0" indent="0">
              <a:buNone/>
            </a:pPr>
            <a:r>
              <a:rPr lang="en-US" sz="3600" dirty="0">
                <a:latin typeface="Arial" panose="020B0604020202020204" pitchFamily="34" charset="0"/>
                <a:cs typeface="Arial" panose="020B0604020202020204" pitchFamily="34" charset="0"/>
              </a:rPr>
              <a:t>a) SNPs with effects estimates above the 99% permutation threshold are colored by trait (plant phenotype in which the effect was estimated). BcT4_6001 (Bcin14g00870) is a </a:t>
            </a:r>
            <a:r>
              <a:rPr lang="en-US" sz="3600" dirty="0" err="1">
                <a:latin typeface="Arial" panose="020B0604020202020204" pitchFamily="34" charset="0"/>
                <a:cs typeface="Arial" panose="020B0604020202020204" pitchFamily="34" charset="0"/>
              </a:rPr>
              <a:t>pectinesterase</a:t>
            </a:r>
            <a:r>
              <a:rPr lang="en-US" sz="3600" dirty="0">
                <a:latin typeface="Arial" panose="020B0604020202020204" pitchFamily="34" charset="0"/>
                <a:cs typeface="Arial" panose="020B0604020202020204" pitchFamily="34" charset="0"/>
              </a:rPr>
              <a:t> gene linked to at least one significant SNP on all 12 of the tested tomato accessions by </a:t>
            </a:r>
            <a:r>
              <a:rPr lang="en-US" sz="3600" dirty="0" err="1">
                <a:latin typeface="Arial" panose="020B0604020202020204" pitchFamily="34" charset="0"/>
                <a:cs typeface="Arial" panose="020B0604020202020204" pitchFamily="34" charset="0"/>
              </a:rPr>
              <a:t>bigRR</a:t>
            </a:r>
            <a:r>
              <a:rPr lang="en-US" sz="3600" dirty="0">
                <a:latin typeface="Arial" panose="020B0604020202020204" pitchFamily="34" charset="0"/>
                <a:cs typeface="Arial" panose="020B0604020202020204" pitchFamily="34" charset="0"/>
              </a:rPr>
              <a:t>. The annotated exons are depicted as turquoise rectangles, with the start codon marked with an arrow indicating the direction of transcription. Red rectangles indicate corresponding linkage disequilibrium blocks from Figure 6b.</a:t>
            </a:r>
          </a:p>
          <a:p>
            <a:pPr marL="0" indent="0">
              <a:buNone/>
            </a:pPr>
            <a:r>
              <a:rPr lang="en-US" sz="3600" dirty="0">
                <a:latin typeface="Arial" panose="020B0604020202020204" pitchFamily="34" charset="0"/>
                <a:cs typeface="Arial" panose="020B0604020202020204" pitchFamily="34" charset="0"/>
              </a:rPr>
              <a:t>b) Linkage disequilibrium plot, including all pairwise comparisons of SNPs in the 2kb region surrounding Bcin14g00870.  </a:t>
            </a:r>
            <a:r>
              <a:rPr lang="en-US" sz="3600">
                <a:latin typeface="Arial" panose="020B0604020202020204" pitchFamily="34" charset="0"/>
                <a:cs typeface="Arial" panose="020B0604020202020204" pitchFamily="34" charset="0"/>
              </a:rPr>
              <a:t>The color scheme for each SNP pair is D'/LOD: white if LOD &lt;2 and D’ &lt;1, bright red for LOD ≥2 and D’=1, intermediate shades for LOD≥2 and D’&lt;1. </a:t>
            </a:r>
          </a:p>
          <a:p>
            <a:endParaRPr lang="en-US"/>
          </a:p>
        </p:txBody>
      </p:sp>
    </p:spTree>
    <p:extLst>
      <p:ext uri="{BB962C8B-B14F-4D97-AF65-F5344CB8AC3E}">
        <p14:creationId xmlns:p14="http://schemas.microsoft.com/office/powerpoint/2010/main" val="4134528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8733</TotalTime>
  <Words>180</Words>
  <Application>Microsoft Office PowerPoint</Application>
  <PresentationFormat>Letter Paper (8.5x11 in)</PresentationFormat>
  <Paragraphs>11</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University of California,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Soltis</dc:creator>
  <cp:lastModifiedBy>N S</cp:lastModifiedBy>
  <cp:revision>76</cp:revision>
  <cp:lastPrinted>2018-10-11T23:45:38Z</cp:lastPrinted>
  <dcterms:created xsi:type="dcterms:W3CDTF">2017-01-23T23:35:12Z</dcterms:created>
  <dcterms:modified xsi:type="dcterms:W3CDTF">2018-12-14T22:08:03Z</dcterms:modified>
</cp:coreProperties>
</file>