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63" autoAdjust="0"/>
  </p:normalViewPr>
  <p:slideViewPr>
    <p:cSldViewPr>
      <p:cViewPr>
        <p:scale>
          <a:sx n="100" d="100"/>
          <a:sy n="100" d="100"/>
        </p:scale>
        <p:origin x="1666" y="-39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A299-5F04-4920-B439-51E63F043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7981"/>
            <a:ext cx="6858000" cy="9058230"/>
            <a:chOff x="0" y="17981"/>
            <a:chExt cx="6858000" cy="90582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47" t="12792" r="11417" b="11572"/>
            <a:stretch/>
          </p:blipFill>
          <p:spPr bwMode="auto">
            <a:xfrm>
              <a:off x="3298834" y="5185548"/>
              <a:ext cx="3515762" cy="366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 descr="C:\Users\nesoltis\Documents\Projects\BcSolGWAS\paper\plots\ActualPaper\FigR8\Venn_SNPs_10NA_numbered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14" t="4861" r="6294" b="4146"/>
            <a:stretch/>
          </p:blipFill>
          <p:spPr bwMode="auto">
            <a:xfrm>
              <a:off x="0" y="5062112"/>
              <a:ext cx="3383280" cy="401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C:\Users\nesoltis\Documents\Projects\BcSolGWAS\paper\plots\ActualPaper\FigR8\FigR8_SlBc_trueMAF20_10NA_domest.ManhattanPlo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718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3327" y="1798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48851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32500" y="4903857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pic>
          <p:nvPicPr>
            <p:cNvPr id="1031" name="Picture 7" descr="C:\Users\nesoltis\Documents\Projects\BcSolGWAS\paper\plots\ActualPaper\FigR8\FigR8_Sl_legend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1" t="27706" b="56450"/>
            <a:stretch/>
          </p:blipFill>
          <p:spPr bwMode="auto">
            <a:xfrm>
              <a:off x="5478438" y="3429000"/>
              <a:ext cx="1250868" cy="72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064235A-F5E8-46A5-A45B-5ADA444165CD}"/>
              </a:ext>
            </a:extLst>
          </p:cNvPr>
          <p:cNvSpPr/>
          <p:nvPr/>
        </p:nvSpPr>
        <p:spPr>
          <a:xfrm>
            <a:off x="321807" y="2133600"/>
            <a:ext cx="29848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1C07-92A1-466A-9BD1-C02889F9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Figure 7. GWA analysis of domestication sensitivity in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Domestication sensitivity of each isolate was estimated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difference between the average virulence on the wild and domesticated tomato germplasm and using calculated Sensitivity. This was then utilized for GWA mapping by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The top 1000 SNPs that significantly affect lesion size across domesticated tomato, wild tomato or domestication sensitivity are shown. Significance is called as crossing the 99% permutation threshold.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Venn diagram of overlapping SNPs identified as crossing the 99% permutation threshold for each trait.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c) Venn diagram of overlapping genes identified as crossing the 99% permutation threshold for each trait. Genes were called as significant if there was one significant SNP within the gene body or within 2kb of the gene body.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152</Words>
  <Application>Microsoft Office PowerPoint</Application>
  <PresentationFormat>Letter Paper (8.5x11 in)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76</cp:revision>
  <dcterms:created xsi:type="dcterms:W3CDTF">2017-01-23T23:35:12Z</dcterms:created>
  <dcterms:modified xsi:type="dcterms:W3CDTF">2018-12-13T21:26:58Z</dcterms:modified>
</cp:coreProperties>
</file>