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8" autoAdjust="0"/>
  </p:normalViewPr>
  <p:slideViewPr>
    <p:cSldViewPr>
      <p:cViewPr varScale="1">
        <p:scale>
          <a:sx n="48" d="100"/>
          <a:sy n="48" d="100"/>
        </p:scale>
        <p:origin x="2144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</a:t>
            </a:r>
            <a:r>
              <a:rPr lang="en-US" b="1" baseline="0" dirty="0"/>
              <a:t> 6.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esoltis\Documents\Projects\BcSolGWAS\data\genome\chr2_analysis\LDplot2.2V1.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" y="4553996"/>
            <a:ext cx="6820469" cy="33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nesoltis\Documents\Projects\BcSolGWAS\paper\plots\FigR8\Sl_LesionSize_trueMAF20_NA10_lowTR.gene01Chr2.2.ManhattanPl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"/>
            <a:ext cx="6400801" cy="42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95400" y="4400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4680" y="4400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7765" y="4400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Block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6670" y="4400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Block 4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080372" y="1664175"/>
            <a:ext cx="0" cy="21101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077927" y="1666620"/>
            <a:ext cx="24668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1"/>
            <a:ext cx="421578" cy="430881"/>
          </a:xfrm>
          <a:prstGeom prst="rect">
            <a:avLst/>
          </a:prstGeom>
          <a:noFill/>
        </p:spPr>
        <p:txBody>
          <a:bodyPr wrap="none" lIns="152394" tIns="76197" rIns="152394" bIns="76197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582" y="4117254"/>
            <a:ext cx="437608" cy="430881"/>
          </a:xfrm>
          <a:prstGeom prst="rect">
            <a:avLst/>
          </a:prstGeom>
          <a:noFill/>
        </p:spPr>
        <p:txBody>
          <a:bodyPr wrap="none" lIns="152394" tIns="76197" rIns="152394" bIns="76197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55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14</Words>
  <Application>Microsoft Office PowerPoint</Application>
  <PresentationFormat>Letter Paper (8.5x11 in)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73</cp:revision>
  <cp:lastPrinted>2018-10-11T23:45:38Z</cp:lastPrinted>
  <dcterms:created xsi:type="dcterms:W3CDTF">2017-01-23T23:35:12Z</dcterms:created>
  <dcterms:modified xsi:type="dcterms:W3CDTF">2018-10-25T19:38:54Z</dcterms:modified>
</cp:coreProperties>
</file>