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56B08-C57F-4F0A-21A8-427DBFCC8474}" v="1020" dt="2024-11-27T02:46:07.762"/>
    <p1510:client id="{894E1F0B-B126-EC06-2A0B-61F4329B6D84}" v="1" dt="2024-11-27T03:17:09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68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9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56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94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3696-690A-4BD4-AA3E-D0B98F3DB998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FF39B-8C34-4082-9E45-4F2EC717E6AD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BB4FE0-4FDA-43D3-A1A4-574B47FF412A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39CB3-203F-44CC-B74C-51E38A41787E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4CE25-255F-496B-95FB-3428016C480D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1AAD8-55F0-4233-92F9-E3DDB36B5179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760B7-375F-4C97-B209-349C18D669AF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C7576-943F-43CA-9B14-0D4EEDFC7B42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99A45-4781-441A-B57E-00F0F9BA52C0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A168F-61C5-4E19-8334-7A690452121D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69FB2-91AC-4A66-8A44-F314465C42B6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78D87-33DE-4F55-8923-5C3E4D10810B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B0EE1-A41B-4C2E-8E4B-6E9A3EE78C15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1D1066A9-FF68-4E2A-BC73-A238E6684323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B48029A-EC86-433A-B2DE-78BB29AC5119}" type="datetime1">
              <a:rPr lang="pt-BR" noProof="0" smtClean="0"/>
              <a:t>26/11/2024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inásio treinando pesos pesados em pilhas. Linha de treino de fitness de  pesos alinhados em uma academia. | Foto Premium">
            <a:extLst>
              <a:ext uri="{FF2B5EF4-FFF2-40B4-BE49-F238E27FC236}">
                <a16:creationId xmlns:a16="http://schemas.microsoft.com/office/drawing/2014/main" id="{D533B3CE-0020-A55B-745A-18D048EA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19" b="29751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 rtlCol="0">
            <a:normAutofit/>
          </a:bodyPr>
          <a:lstStyle/>
          <a:p>
            <a:pPr rtl="0"/>
            <a:r>
              <a:rPr lang="pt-BR" sz="4000"/>
              <a:t>GYMTECH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err="1"/>
              <a:t>Nicollas</a:t>
            </a:r>
            <a:r>
              <a:rPr lang="pt-BR"/>
              <a:t> Bispo Pereira 1°ADSB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pt-BR" dirty="0"/>
              <a:t>CONTEXTO</a:t>
            </a:r>
            <a:br>
              <a:rPr lang="pt-BR" dirty="0"/>
            </a:b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body" sz="quarter" idx="16"/>
          </p:nvPr>
        </p:nvSpPr>
        <p:spPr>
          <a:ln>
            <a:solidFill>
              <a:srgbClr val="00B0F0"/>
            </a:solidFill>
          </a:ln>
          <a:effectLst/>
        </p:spPr>
        <p:txBody>
          <a:bodyPr rtlCol="0" anchor="ctr">
            <a:normAutofit/>
          </a:bodyPr>
          <a:lstStyle/>
          <a:p>
            <a:r>
              <a:rPr lang="pt-BR" sz="2800" dirty="0"/>
              <a:t>-História da Musculação</a:t>
            </a:r>
            <a:endParaRPr lang="pt-BR" dirty="0"/>
          </a:p>
          <a:p>
            <a:r>
              <a:rPr lang="pt-BR" sz="2800" dirty="0"/>
              <a:t>-Minha Jornada</a:t>
            </a:r>
            <a:endParaRPr lang="pt-BR" sz="28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7A20A5E3-05D9-A034-3F2B-22B571A9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449" y="-1438"/>
            <a:ext cx="1828800" cy="1828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BA9F670-2DC9-5E49-F912-87DA81A61999}"/>
              </a:ext>
            </a:extLst>
          </p:cNvPr>
          <p:cNvSpPr txBox="1"/>
          <p:nvPr/>
        </p:nvSpPr>
        <p:spPr>
          <a:xfrm>
            <a:off x="2955985" y="411193"/>
            <a:ext cx="557553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b="1" dirty="0">
                <a:solidFill>
                  <a:srgbClr val="FEFEFE"/>
                </a:solidFill>
              </a:rPr>
              <a:t>Musculação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6912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7" descr="Pin page">
            <a:extLst>
              <a:ext uri="{FF2B5EF4-FFF2-40B4-BE49-F238E27FC236}">
                <a16:creationId xmlns:a16="http://schemas.microsoft.com/office/drawing/2014/main" id="{A82756E0-6D96-0727-B46B-AE4AAC3E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225" r="9090" b="4221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5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D1F11BF-C3FC-7A67-F12C-73249E53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Historia da Musculação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sz="quarter" idx="16"/>
          </p:nvPr>
        </p:nvSpPr>
        <p:spPr>
          <a:xfrm>
            <a:off x="818712" y="2413000"/>
            <a:ext cx="4921687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800" dirty="0">
                <a:latin typeface="Century"/>
              </a:rPr>
              <a:t>-GRECIA ANTIGA</a:t>
            </a:r>
          </a:p>
          <a:p>
            <a:pPr>
              <a:buFont typeface="Wingdings 2" charset="2"/>
              <a:buChar char=""/>
            </a:pPr>
            <a:r>
              <a:rPr lang="en-US" sz="2800" dirty="0">
                <a:latin typeface="Century"/>
              </a:rPr>
              <a:t>-EUGEW SHADOW</a:t>
            </a:r>
            <a:endParaRPr lang="en-US" sz="2800" dirty="0">
              <a:latin typeface="Century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43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D1F11BF-C3FC-7A67-F12C-73249E53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Minha Jornada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body" sz="quarter" idx="16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endParaRPr lang="en-US" sz="1600" dirty="0"/>
          </a:p>
          <a:p>
            <a:pPr>
              <a:buFont typeface="Wingdings 2" charset="2"/>
              <a:buChar char=""/>
            </a:pPr>
            <a:r>
              <a:rPr lang="en-US" sz="1600" dirty="0"/>
              <a:t>-Me </a:t>
            </a:r>
            <a:r>
              <a:rPr lang="en-US" sz="1600" dirty="0" err="1"/>
              <a:t>aprofundei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musculação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2022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--</a:t>
            </a:r>
            <a:r>
              <a:rPr lang="en-US" sz="1600" dirty="0" err="1"/>
              <a:t>Ajudou</a:t>
            </a:r>
            <a:r>
              <a:rPr lang="en-US" sz="1600" dirty="0"/>
              <a:t> a </a:t>
            </a:r>
            <a:r>
              <a:rPr lang="en-US" sz="1600" dirty="0" err="1"/>
              <a:t>controlar</a:t>
            </a:r>
            <a:r>
              <a:rPr lang="en-US" sz="1600" dirty="0"/>
              <a:t> </a:t>
            </a:r>
            <a:r>
              <a:rPr lang="en-US" sz="1600" dirty="0" err="1"/>
              <a:t>minha</a:t>
            </a:r>
            <a:r>
              <a:rPr lang="en-US" sz="1600" dirty="0"/>
              <a:t> </a:t>
            </a:r>
            <a:r>
              <a:rPr lang="en-US" sz="1600" dirty="0" err="1"/>
              <a:t>ansiedade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-Me </a:t>
            </a:r>
            <a:r>
              <a:rPr lang="en-US" sz="1600" dirty="0" err="1"/>
              <a:t>ajuda</a:t>
            </a:r>
            <a:r>
              <a:rPr lang="en-US" sz="1600" dirty="0"/>
              <a:t> a </a:t>
            </a:r>
            <a:r>
              <a:rPr lang="en-US" sz="1600" dirty="0" err="1"/>
              <a:t>ter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diciplina</a:t>
            </a:r>
            <a:r>
              <a:rPr lang="en-US" sz="1600" dirty="0"/>
              <a:t> e </a:t>
            </a:r>
            <a:r>
              <a:rPr lang="en-US" sz="1600" dirty="0" err="1"/>
              <a:t>foco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-Meu </a:t>
            </a:r>
            <a:r>
              <a:rPr lang="en-US" sz="1600" dirty="0" err="1"/>
              <a:t>objetivo</a:t>
            </a:r>
            <a:r>
              <a:rPr lang="en-US" sz="1600" dirty="0"/>
              <a:t> </a:t>
            </a:r>
            <a:r>
              <a:rPr lang="en-US" sz="1600" dirty="0" err="1"/>
              <a:t>ecompartilhar</a:t>
            </a:r>
            <a:r>
              <a:rPr lang="en-US" sz="1600" dirty="0"/>
              <a:t> o </a:t>
            </a:r>
            <a:r>
              <a:rPr lang="en-US" sz="1600" dirty="0" err="1"/>
              <a:t>conhecimento</a:t>
            </a:r>
            <a:r>
              <a:rPr lang="en-US" sz="1600" dirty="0"/>
              <a:t> da </a:t>
            </a:r>
            <a:r>
              <a:rPr lang="en-US" sz="1600" dirty="0" err="1"/>
              <a:t>musculaçao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do meu </a:t>
            </a:r>
            <a:r>
              <a:rPr lang="en-US" sz="1600" dirty="0" err="1"/>
              <a:t>projeeto</a:t>
            </a:r>
          </a:p>
        </p:txBody>
      </p:sp>
    </p:spTree>
    <p:extLst>
      <p:ext uri="{BB962C8B-B14F-4D97-AF65-F5344CB8AC3E}">
        <p14:creationId xmlns:p14="http://schemas.microsoft.com/office/powerpoint/2010/main" val="128237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3E40C1-88EC-AB27-BC58-2D10CEBEA622}"/>
              </a:ext>
            </a:extLst>
          </p:cNvPr>
          <p:cNvSpPr txBox="1"/>
          <p:nvPr/>
        </p:nvSpPr>
        <p:spPr>
          <a:xfrm>
            <a:off x="810002" y="639097"/>
            <a:ext cx="4961534" cy="37811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VAMOS PARA O SITE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8CB022B-6092-53BE-5A56-94CA5C27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21" r="4462" b="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C9F832F7-01DF-4B61-A3AE-C86DF820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2" y="564808"/>
            <a:ext cx="888460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DF04CCCA-6F0F-4FF9-9FB3-61BC8C0DA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FDA3B-E766-E3A9-0AD9-FADDB869BB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Minha maior dificuldade</a:t>
            </a:r>
          </a:p>
        </p:txBody>
      </p:sp>
      <p:pic>
        <p:nvPicPr>
          <p:cNvPr id="4" name="Imagem 3" descr="desafio empresarial, superar dificuldade ou obstáculo para alcançar o  sucesso empresarial, esforço, habilidade ou aspiração para resolver o  conceito de problema, empresário ambicioso saltar sobre obstáculos para  encontrar obstáculos maiores. 4719005 Vetor">
            <a:extLst>
              <a:ext uri="{FF2B5EF4-FFF2-40B4-BE49-F238E27FC236}">
                <a16:creationId xmlns:a16="http://schemas.microsoft.com/office/drawing/2014/main" id="{D5B60C8C-773F-B377-62E2-8269F050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091" b="6956"/>
          <a:stretch/>
        </p:blipFill>
        <p:spPr>
          <a:xfrm>
            <a:off x="1150011" y="891628"/>
            <a:ext cx="8204586" cy="29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 descr="Palestra sobre superação para eventos e empresas">
            <a:extLst>
              <a:ext uri="{FF2B5EF4-FFF2-40B4-BE49-F238E27FC236}">
                <a16:creationId xmlns:a16="http://schemas.microsoft.com/office/drawing/2014/main" id="{560A1E33-5308-8722-D49F-638EFA3C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10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4A0363-AF5D-26F1-DDDB-47729B8EE11D}"/>
              </a:ext>
            </a:extLst>
          </p:cNvPr>
          <p:cNvSpPr txBox="1"/>
          <p:nvPr/>
        </p:nvSpPr>
        <p:spPr>
          <a:xfrm>
            <a:off x="812788" y="4895558"/>
            <a:ext cx="10572000" cy="7795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Minha superação</a:t>
            </a:r>
          </a:p>
        </p:txBody>
      </p:sp>
    </p:spTree>
    <p:extLst>
      <p:ext uri="{BB962C8B-B14F-4D97-AF65-F5344CB8AC3E}">
        <p14:creationId xmlns:p14="http://schemas.microsoft.com/office/powerpoint/2010/main" val="19473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4BC25DD-8855-D309-4142-5443C11417EB}"/>
              </a:ext>
            </a:extLst>
          </p:cNvPr>
          <p:cNvSpPr/>
          <p:nvPr/>
        </p:nvSpPr>
        <p:spPr>
          <a:xfrm>
            <a:off x="378511" y="1973292"/>
            <a:ext cx="11136093" cy="403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ea typeface="+mn-lt"/>
                <a:cs typeface="+mn-lt"/>
              </a:rPr>
              <a:t>Gostaria de agradecer minha mãe por sempre me apoiar durante esse processo,</a:t>
            </a:r>
            <a:endParaRPr lang="pt-BR" sz="3200" dirty="0"/>
          </a:p>
          <a:p>
            <a:pPr algn="ctr"/>
            <a:r>
              <a:rPr lang="pt-BR" sz="3200" dirty="0">
                <a:ea typeface="+mn-lt"/>
                <a:cs typeface="+mn-lt"/>
              </a:rPr>
              <a:t>E também  agradecer meu pai por me incentivar.</a:t>
            </a:r>
            <a:endParaRPr lang="pt-BR" sz="3200" dirty="0"/>
          </a:p>
          <a:p>
            <a:pPr algn="ctr"/>
            <a:r>
              <a:rPr lang="pt-BR" sz="3200" dirty="0"/>
              <a:t>E aos lideres pedagógicos da </a:t>
            </a:r>
            <a:r>
              <a:rPr lang="pt-BR" sz="3200" dirty="0" err="1"/>
              <a:t>Sptech</a:t>
            </a:r>
            <a:r>
              <a:rPr lang="pt-BR" sz="3200" dirty="0"/>
              <a:t>  por me darem a oportunidade de estar aqui</a:t>
            </a:r>
          </a:p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D5D17F3-F342-ADB1-8139-49D6A635F7B6}"/>
              </a:ext>
            </a:extLst>
          </p:cNvPr>
          <p:cNvSpPr/>
          <p:nvPr/>
        </p:nvSpPr>
        <p:spPr>
          <a:xfrm>
            <a:off x="4361038" y="319895"/>
            <a:ext cx="3472961" cy="1289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Meu Agradecimentos</a:t>
            </a:r>
          </a:p>
        </p:txBody>
      </p:sp>
    </p:spTree>
    <p:extLst>
      <p:ext uri="{BB962C8B-B14F-4D97-AF65-F5344CB8AC3E}">
        <p14:creationId xmlns:p14="http://schemas.microsoft.com/office/powerpoint/2010/main" val="478775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Widescreen</PresentationFormat>
  <Paragraphs>1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Citável</vt:lpstr>
      <vt:lpstr>GYMTECH</vt:lpstr>
      <vt:lpstr>CONTEXTO </vt:lpstr>
      <vt:lpstr>Historia da Musculação</vt:lpstr>
      <vt:lpstr>Minha Jornada</vt:lpstr>
      <vt:lpstr>Apresentação do PowerPoint</vt:lpstr>
      <vt:lpstr>Minha maior dificuldade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329</cp:revision>
  <dcterms:created xsi:type="dcterms:W3CDTF">2024-11-27T00:30:08Z</dcterms:created>
  <dcterms:modified xsi:type="dcterms:W3CDTF">2024-11-27T03:17:50Z</dcterms:modified>
</cp:coreProperties>
</file>