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0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2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23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6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11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25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023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1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5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2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1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9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39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5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2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9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3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4D71B4E-568A-D119-C134-00181AB3D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167779"/>
            <a:ext cx="8825658" cy="861420"/>
          </a:xfrm>
        </p:spPr>
        <p:txBody>
          <a:bodyPr/>
          <a:lstStyle/>
          <a:p>
            <a:pPr algn="ctr"/>
            <a:r>
              <a:rPr lang="es-ES" dirty="0"/>
              <a:t>La definición de lenguaje conciso y versátil</a:t>
            </a:r>
          </a:p>
        </p:txBody>
      </p:sp>
      <p:pic>
        <p:nvPicPr>
          <p:cNvPr id="1026" name="Picture 2" descr="Kotlin brand assets | Kotlin Documentation">
            <a:extLst>
              <a:ext uri="{FF2B5EF4-FFF2-40B4-BE49-F238E27FC236}">
                <a16:creationId xmlns:a16="http://schemas.microsoft.com/office/drawing/2014/main" id="{8EA175B2-C442-06B7-EE2C-3CFF72827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123" y="2325188"/>
            <a:ext cx="6533321" cy="141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52ABA37-E81D-C825-89EE-08B7A6CB0391}"/>
              </a:ext>
            </a:extLst>
          </p:cNvPr>
          <p:cNvSpPr txBox="1"/>
          <p:nvPr/>
        </p:nvSpPr>
        <p:spPr>
          <a:xfrm>
            <a:off x="9382539" y="5473148"/>
            <a:ext cx="205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HASH: 1143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4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16B92-96BB-5CD9-B0B1-58F4E875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particulares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9C31F1-F5C5-0171-AD7F-287821F54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220230"/>
            <a:ext cx="8825659" cy="3416300"/>
          </a:xfrm>
        </p:spPr>
        <p:txBody>
          <a:bodyPr/>
          <a:lstStyle/>
          <a:p>
            <a:r>
              <a:rPr lang="es-ES" dirty="0"/>
              <a:t>Interoperabilidad con Java</a:t>
            </a:r>
          </a:p>
          <a:p>
            <a:r>
              <a:rPr lang="es-ES" dirty="0"/>
              <a:t>Soporte tipos nulos</a:t>
            </a:r>
          </a:p>
          <a:p>
            <a:r>
              <a:rPr lang="es-ES" dirty="0"/>
              <a:t>Multiparadigma</a:t>
            </a:r>
          </a:p>
          <a:p>
            <a:r>
              <a:rPr lang="es-ES" dirty="0"/>
              <a:t>Funciones de extensión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97A36E-895A-49A3-CF13-E68D1C2AC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20230"/>
            <a:ext cx="5771910" cy="186860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672F4A3-C036-94E5-84B0-4B283CC5CE19}"/>
              </a:ext>
            </a:extLst>
          </p:cNvPr>
          <p:cNvSpPr txBox="1"/>
          <p:nvPr/>
        </p:nvSpPr>
        <p:spPr>
          <a:xfrm>
            <a:off x="6096000" y="5300870"/>
            <a:ext cx="577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Ejemplo función de extensión de la clase </a:t>
            </a:r>
            <a:r>
              <a:rPr lang="es-ES" dirty="0" err="1"/>
              <a:t>String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92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0E625-5EEC-8DFD-4491-381CBDA0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Principales aplicaciones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469466-509A-5969-2777-938A7B3E6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Mayoritariamente para Android</a:t>
            </a:r>
          </a:p>
          <a:p>
            <a:r>
              <a:rPr lang="es-ES" dirty="0"/>
              <a:t>En cualquier entorno donde se pueda usar JVM</a:t>
            </a:r>
          </a:p>
          <a:p>
            <a:r>
              <a:rPr lang="es-ES" dirty="0"/>
              <a:t>En su versión Native incluso para dispositivos </a:t>
            </a:r>
            <a:r>
              <a:rPr lang="es-ES" dirty="0" err="1"/>
              <a:t>IoT</a:t>
            </a:r>
            <a:endParaRPr lang="es-ES" dirty="0"/>
          </a:p>
          <a:p>
            <a:endParaRPr lang="es-ES" dirty="0"/>
          </a:p>
        </p:txBody>
      </p:sp>
      <p:pic>
        <p:nvPicPr>
          <p:cNvPr id="6146" name="Picture 2" descr="IoT (Internet de las cosas) – Actus Today">
            <a:extLst>
              <a:ext uri="{FF2B5EF4-FFF2-40B4-BE49-F238E27FC236}">
                <a16:creationId xmlns:a16="http://schemas.microsoft.com/office/drawing/2014/main" id="{09113E73-FFB8-D757-1E5D-20858345D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231" y="3988904"/>
            <a:ext cx="2463702" cy="244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cono Servidor en WHCompare Isometric Web Hosting &amp; Servers">
            <a:extLst>
              <a:ext uri="{FF2B5EF4-FFF2-40B4-BE49-F238E27FC236}">
                <a16:creationId xmlns:a16="http://schemas.microsoft.com/office/drawing/2014/main" id="{69568142-FE87-ED98-0EBC-C377741AE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05" y="3970227"/>
            <a:ext cx="2463702" cy="246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cono de línea para multiplataforma 3266680 Vector en Vecteezy">
            <a:extLst>
              <a:ext uri="{FF2B5EF4-FFF2-40B4-BE49-F238E27FC236}">
                <a16:creationId xmlns:a16="http://schemas.microsoft.com/office/drawing/2014/main" id="{B47D2F2B-C901-C097-DDFB-048EDDAF6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83" y="4191903"/>
            <a:ext cx="3176801" cy="203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486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5ED46-1C81-F249-FABA-42AD5F82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Opinión personal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169DC-2FB5-4DCD-094D-7C8529BCC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650448"/>
          </a:xfrm>
        </p:spPr>
        <p:txBody>
          <a:bodyPr/>
          <a:lstStyle/>
          <a:p>
            <a:r>
              <a:rPr lang="es-ES" dirty="0"/>
              <a:t>Que me ha gustado?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Conciso y muy legible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Interoperabilidad con Java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Multiparadigma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endParaRPr lang="es-ES" dirty="0"/>
          </a:p>
          <a:p>
            <a:pPr lvl="4">
              <a:buFont typeface="Wingdings" panose="05000000000000000000" pitchFamily="2" charset="2"/>
              <a:buChar char="Ø"/>
            </a:pP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9450056-E675-180A-811D-65B4EB51D2AE}"/>
              </a:ext>
            </a:extLst>
          </p:cNvPr>
          <p:cNvSpPr txBox="1">
            <a:spLocks/>
          </p:cNvSpPr>
          <p:nvPr/>
        </p:nvSpPr>
        <p:spPr>
          <a:xfrm>
            <a:off x="1122830" y="4445552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Que no me ha gustado?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Falta de documentación y comunidad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Difícil como primer lenguaje de programación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0557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4D71B4E-568A-D119-C134-00181AB3D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3924" y="2998290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HASH: 1143</a:t>
            </a:r>
            <a:endParaRPr lang="es-E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29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18D27-0ACB-DE7E-A805-2E314893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Historia: Quien creo </a:t>
            </a:r>
            <a:r>
              <a:rPr lang="es-ES" dirty="0" err="1"/>
              <a:t>Kotlin</a:t>
            </a:r>
            <a:r>
              <a:rPr lang="es-ES" dirty="0"/>
              <a:t>?</a:t>
            </a:r>
          </a:p>
        </p:txBody>
      </p:sp>
      <p:pic>
        <p:nvPicPr>
          <p:cNvPr id="3074" name="Picture 2" descr="Download JetBrains Logo in SVG Vector or PNG File Format - Logo.wine">
            <a:extLst>
              <a:ext uri="{FF2B5EF4-FFF2-40B4-BE49-F238E27FC236}">
                <a16:creationId xmlns:a16="http://schemas.microsoft.com/office/drawing/2014/main" id="{CB4AD664-5219-1A58-B27E-AA15682C2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68" y="2590644"/>
            <a:ext cx="4940532" cy="329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350+ Kotlin Island Stock Photos, Pictures &amp; Royalty-Free Images - iStock">
            <a:extLst>
              <a:ext uri="{FF2B5EF4-FFF2-40B4-BE49-F238E27FC236}">
                <a16:creationId xmlns:a16="http://schemas.microsoft.com/office/drawing/2014/main" id="{6EF95553-38D8-12DF-7ED6-61DFCF1D6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16271"/>
            <a:ext cx="4752092" cy="316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6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DC31E-660A-514C-6CD5-E78B82B0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Porque?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3E145D-85C6-B235-070A-8A16A849F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55" y="2482808"/>
            <a:ext cx="5400040" cy="158559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304CB08-E6EC-D04D-2456-D377055EC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405" y="2482808"/>
            <a:ext cx="5647840" cy="330077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2A5ADCA-F7B5-F712-158B-E21E72776992}"/>
              </a:ext>
            </a:extLst>
          </p:cNvPr>
          <p:cNvSpPr txBox="1"/>
          <p:nvPr/>
        </p:nvSpPr>
        <p:spPr>
          <a:xfrm>
            <a:off x="493755" y="4267200"/>
            <a:ext cx="540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Código en </a:t>
            </a:r>
            <a:r>
              <a:rPr lang="es-ES" dirty="0" err="1"/>
              <a:t>Kotlin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ABFB3B-2B06-A455-375F-40114FCD385A}"/>
              </a:ext>
            </a:extLst>
          </p:cNvPr>
          <p:cNvSpPr txBox="1"/>
          <p:nvPr/>
        </p:nvSpPr>
        <p:spPr>
          <a:xfrm>
            <a:off x="6046195" y="5902850"/>
            <a:ext cx="540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Código en Java</a:t>
            </a:r>
          </a:p>
        </p:txBody>
      </p:sp>
    </p:spTree>
    <p:extLst>
      <p:ext uri="{BB962C8B-B14F-4D97-AF65-F5344CB8AC3E}">
        <p14:creationId xmlns:p14="http://schemas.microsoft.com/office/powerpoint/2010/main" val="304330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7D8A4-5210-ADD7-91AF-9F934D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Porque?</a:t>
            </a:r>
          </a:p>
        </p:txBody>
      </p:sp>
      <p:pic>
        <p:nvPicPr>
          <p:cNvPr id="2050" name="Picture 2" descr="Multiplataforma - Iconos gratis de computadora">
            <a:extLst>
              <a:ext uri="{FF2B5EF4-FFF2-40B4-BE49-F238E27FC236}">
                <a16:creationId xmlns:a16="http://schemas.microsoft.com/office/drawing/2014/main" id="{2E520EAC-DC2F-6706-4E96-B9BD27BF3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27" y="2875722"/>
            <a:ext cx="2780562" cy="278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0D126B1-B061-92C3-B530-93CC3FF6DB34}"/>
              </a:ext>
            </a:extLst>
          </p:cNvPr>
          <p:cNvSpPr txBox="1"/>
          <p:nvPr/>
        </p:nvSpPr>
        <p:spPr>
          <a:xfrm>
            <a:off x="2605251" y="5656284"/>
            <a:ext cx="28227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Multiplataforma</a:t>
            </a:r>
          </a:p>
        </p:txBody>
      </p:sp>
      <p:pic>
        <p:nvPicPr>
          <p:cNvPr id="2052" name="Picture 4" descr="Icono Java, original, marca, logo en Devicon">
            <a:extLst>
              <a:ext uri="{FF2B5EF4-FFF2-40B4-BE49-F238E27FC236}">
                <a16:creationId xmlns:a16="http://schemas.microsoft.com/office/drawing/2014/main" id="{5E7008D9-B1F0-D674-E007-B3BF067D2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13" y="3042051"/>
            <a:ext cx="2447903" cy="244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A54517B-BB44-2A7E-3ABB-19A82D82E873}"/>
              </a:ext>
            </a:extLst>
          </p:cNvPr>
          <p:cNvSpPr txBox="1"/>
          <p:nvPr/>
        </p:nvSpPr>
        <p:spPr>
          <a:xfrm>
            <a:off x="6597707" y="5656284"/>
            <a:ext cx="28227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Interoperable con Java</a:t>
            </a:r>
          </a:p>
        </p:txBody>
      </p:sp>
    </p:spTree>
    <p:extLst>
      <p:ext uri="{BB962C8B-B14F-4D97-AF65-F5344CB8AC3E}">
        <p14:creationId xmlns:p14="http://schemas.microsoft.com/office/powerpoint/2010/main" val="350646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B9AFC-D392-BFDE-CFC5-947B20F0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Importancia de </a:t>
            </a:r>
            <a:r>
              <a:rPr lang="es-ES" dirty="0" err="1"/>
              <a:t>Kotlin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278B609-15E4-A041-491F-0F8BEA34E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58" y="3656769"/>
            <a:ext cx="8825659" cy="3416300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Lenguaje oficial  de Android desde 2017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Mas del 80% del top 1000 aplicaciones de la Play Store usan </a:t>
            </a:r>
            <a:r>
              <a:rPr lang="es-ES" dirty="0" err="1"/>
              <a:t>Kotlin</a:t>
            </a:r>
            <a:endParaRPr lang="es-ES" dirty="0"/>
          </a:p>
          <a:p>
            <a:endParaRPr lang="es-ES" dirty="0"/>
          </a:p>
        </p:txBody>
      </p:sp>
      <p:pic>
        <p:nvPicPr>
          <p:cNvPr id="4098" name="Picture 2" descr="Android Logo - símbolo, significado logotipo, historia, PNG">
            <a:extLst>
              <a:ext uri="{FF2B5EF4-FFF2-40B4-BE49-F238E27FC236}">
                <a16:creationId xmlns:a16="http://schemas.microsoft.com/office/drawing/2014/main" id="{CC116C14-C938-08A5-89F5-6E2EE6532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024" y="2981184"/>
            <a:ext cx="3813976" cy="238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29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AEB4B-6DE4-839B-D2CE-AB85DBD47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380524" cy="706964"/>
          </a:xfrm>
        </p:spPr>
        <p:txBody>
          <a:bodyPr/>
          <a:lstStyle/>
          <a:p>
            <a:r>
              <a:rPr lang="es-ES" dirty="0"/>
              <a:t>Características del lenguaje:</a:t>
            </a:r>
            <a:br>
              <a:rPr lang="es-ES" dirty="0"/>
            </a:br>
            <a:r>
              <a:rPr lang="es-ES" sz="2400" dirty="0"/>
              <a:t>Paradigma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30E1C5-2C01-F3C4-F6C7-717802B78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833882"/>
            <a:ext cx="8825659" cy="3416300"/>
          </a:xfrm>
        </p:spPr>
        <p:txBody>
          <a:bodyPr/>
          <a:lstStyle/>
          <a:p>
            <a:r>
              <a:rPr lang="es-ES" dirty="0"/>
              <a:t>Programación orientada a objetos</a:t>
            </a:r>
          </a:p>
          <a:p>
            <a:r>
              <a:rPr lang="es-ES" dirty="0"/>
              <a:t>Programación funcional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6C014B-50EF-B268-8F1C-F6A56F9F8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213" y="3199732"/>
            <a:ext cx="6043531" cy="26846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53B6447-B73D-A2DA-0831-3084DEC2D02F}"/>
              </a:ext>
            </a:extLst>
          </p:cNvPr>
          <p:cNvSpPr txBox="1"/>
          <p:nvPr/>
        </p:nvSpPr>
        <p:spPr>
          <a:xfrm>
            <a:off x="5707213" y="6019800"/>
            <a:ext cx="60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Ejemplo del uso de la función </a:t>
            </a:r>
            <a:r>
              <a:rPr lang="es-ES" dirty="0" err="1"/>
              <a:t>map</a:t>
            </a:r>
            <a:r>
              <a:rPr lang="es-ES" dirty="0"/>
              <a:t> en </a:t>
            </a:r>
            <a:r>
              <a:rPr lang="es-ES" dirty="0" err="1"/>
              <a:t>Kotlin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897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1B2CD-5E28-0AB4-EDBF-861EED41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del lenguaje:</a:t>
            </a:r>
            <a:br>
              <a:rPr lang="es-ES" dirty="0"/>
            </a:br>
            <a:r>
              <a:rPr lang="es-ES" sz="2400" dirty="0"/>
              <a:t>Sistema de ejecución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A5B50A-37CC-5A00-BFF2-ADBCE5663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Doble sistema de ejecución</a:t>
            </a:r>
          </a:p>
          <a:p>
            <a:r>
              <a:rPr lang="es-ES" dirty="0"/>
              <a:t>Usa la maquina virtual de Java (JVM)</a:t>
            </a:r>
          </a:p>
          <a:p>
            <a:r>
              <a:rPr lang="es-ES" dirty="0" err="1"/>
              <a:t>Kotlin</a:t>
            </a:r>
            <a:r>
              <a:rPr lang="es-ES" dirty="0"/>
              <a:t> Native: compilar a código maquina especifico</a:t>
            </a:r>
          </a:p>
        </p:txBody>
      </p:sp>
      <p:pic>
        <p:nvPicPr>
          <p:cNvPr id="4" name="Imagen 3" descr="Process of compiling Android app with Java/Kotlin code | by Ban Markovic |  Medium">
            <a:extLst>
              <a:ext uri="{FF2B5EF4-FFF2-40B4-BE49-F238E27FC236}">
                <a16:creationId xmlns:a16="http://schemas.microsoft.com/office/drawing/2014/main" id="{4F5576B8-E20C-D0B4-B19D-3BF64B2B6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26" y="3932582"/>
            <a:ext cx="1987826" cy="2570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 descr="Kotlin Multiplatform for mobile FAQ | Kotlin Documentation">
            <a:extLst>
              <a:ext uri="{FF2B5EF4-FFF2-40B4-BE49-F238E27FC236}">
                <a16:creationId xmlns:a16="http://schemas.microsoft.com/office/drawing/2014/main" id="{82424E6C-DDE4-8ADA-710A-D955F357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022" y="3932582"/>
            <a:ext cx="2433638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4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6FDB4-EE35-EBE3-4E31-E40D3515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 de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3D5043-8426-9854-FFC9-C53DC5433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Estatico</a:t>
            </a:r>
            <a:r>
              <a:rPr lang="es-ES" dirty="0"/>
              <a:t> y fuertemente tipado</a:t>
            </a:r>
          </a:p>
          <a:p>
            <a:r>
              <a:rPr lang="es-ES" dirty="0"/>
              <a:t>Inferencia de tipos</a:t>
            </a:r>
          </a:p>
          <a:p>
            <a:r>
              <a:rPr lang="es-ES" dirty="0"/>
              <a:t>Tipos estándar: </a:t>
            </a:r>
            <a:r>
              <a:rPr lang="es-ES" dirty="0" err="1"/>
              <a:t>Double</a:t>
            </a:r>
            <a:r>
              <a:rPr lang="es-ES" dirty="0"/>
              <a:t>, </a:t>
            </a:r>
            <a:r>
              <a:rPr lang="es-ES" dirty="0" err="1"/>
              <a:t>Boolean</a:t>
            </a:r>
            <a:r>
              <a:rPr lang="es-ES" dirty="0"/>
              <a:t>, </a:t>
            </a:r>
            <a:r>
              <a:rPr lang="es-ES" dirty="0" err="1"/>
              <a:t>Int</a:t>
            </a:r>
            <a:r>
              <a:rPr lang="es-ES" dirty="0"/>
              <a:t>, </a:t>
            </a:r>
            <a:r>
              <a:rPr lang="es-ES" dirty="0" err="1"/>
              <a:t>String</a:t>
            </a:r>
            <a:r>
              <a:rPr lang="es-ES" dirty="0"/>
              <a:t>, </a:t>
            </a:r>
            <a:r>
              <a:rPr lang="es-ES" dirty="0" err="1"/>
              <a:t>Map</a:t>
            </a:r>
            <a:r>
              <a:rPr lang="es-ES" dirty="0"/>
              <a:t>, </a:t>
            </a:r>
            <a:r>
              <a:rPr lang="es-ES" dirty="0" err="1"/>
              <a:t>List</a:t>
            </a:r>
            <a:endParaRPr lang="es-ES" dirty="0"/>
          </a:p>
          <a:p>
            <a:r>
              <a:rPr lang="es-ES" dirty="0"/>
              <a:t>Admite definición de clases y estructuras personalizadas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6E4915-F6D2-0D76-7A5A-4077E3051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5181806"/>
            <a:ext cx="7327005" cy="5298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948A25C-955A-F28E-2089-08A858D01DC8}"/>
              </a:ext>
            </a:extLst>
          </p:cNvPr>
          <p:cNvSpPr txBox="1"/>
          <p:nvPr/>
        </p:nvSpPr>
        <p:spPr>
          <a:xfrm>
            <a:off x="1035684" y="5948642"/>
            <a:ext cx="736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Ejemplo de la inferencia de tipos</a:t>
            </a:r>
          </a:p>
        </p:txBody>
      </p:sp>
    </p:spTree>
    <p:extLst>
      <p:ext uri="{BB962C8B-B14F-4D97-AF65-F5344CB8AC3E}">
        <p14:creationId xmlns:p14="http://schemas.microsoft.com/office/powerpoint/2010/main" val="244024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03FC6-27A8-4914-AA7D-7632E910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 de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8AB04D-F626-CF8B-317C-CDCAB9D56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Soporte para tipos nulos</a:t>
            </a:r>
          </a:p>
          <a:p>
            <a:r>
              <a:rPr lang="es-ES" dirty="0"/>
              <a:t>Diseñado para evitar errores tipo </a:t>
            </a:r>
            <a:r>
              <a:rPr lang="es-ES" dirty="0" err="1"/>
              <a:t>NullPointerException</a:t>
            </a:r>
            <a:endParaRPr lang="es-ES" dirty="0"/>
          </a:p>
        </p:txBody>
      </p:sp>
      <p:pic>
        <p:nvPicPr>
          <p:cNvPr id="5122" name="Picture 2" descr="Kotlin. Null-safety. General information. Symbol ?. Operators ?. and ?: |  BestProg">
            <a:extLst>
              <a:ext uri="{FF2B5EF4-FFF2-40B4-BE49-F238E27FC236}">
                <a16:creationId xmlns:a16="http://schemas.microsoft.com/office/drawing/2014/main" id="{49C1F6CC-55D7-B5D9-7E5F-19FB43EF8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264" y="3906078"/>
            <a:ext cx="8265471" cy="211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597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89</TotalTime>
  <Words>229</Words>
  <Application>Microsoft Office PowerPoint</Application>
  <PresentationFormat>Panorámica</PresentationFormat>
  <Paragraphs>49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Sala de reuniones Ion</vt:lpstr>
      <vt:lpstr>Presentación de PowerPoint</vt:lpstr>
      <vt:lpstr>Historia: Quien creo Kotlin?</vt:lpstr>
      <vt:lpstr>Porque?</vt:lpstr>
      <vt:lpstr>Porque?</vt:lpstr>
      <vt:lpstr>Importancia de Kotlin</vt:lpstr>
      <vt:lpstr>Características del lenguaje: Paradigma</vt:lpstr>
      <vt:lpstr>Características del lenguaje: Sistema de ejecución </vt:lpstr>
      <vt:lpstr>Sistema de tipos</vt:lpstr>
      <vt:lpstr>Sistema de tipos</vt:lpstr>
      <vt:lpstr>Características particulares</vt:lpstr>
      <vt:lpstr>Principales aplicaciones</vt:lpstr>
      <vt:lpstr>Opinión personal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 Llorens</dc:creator>
  <cp:lastModifiedBy>Nico Llorens</cp:lastModifiedBy>
  <cp:revision>1</cp:revision>
  <dcterms:created xsi:type="dcterms:W3CDTF">2023-05-28T15:10:46Z</dcterms:created>
  <dcterms:modified xsi:type="dcterms:W3CDTF">2023-05-28T16:40:05Z</dcterms:modified>
</cp:coreProperties>
</file>