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p:scale>
          <a:sx n="66" d="100"/>
          <a:sy n="66" d="100"/>
        </p:scale>
        <p:origin x="1747"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6F97A-3DB2-41A4-9389-9D91EFF78514}"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125233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F97A-3DB2-41A4-9389-9D91EFF78514}"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392973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F97A-3DB2-41A4-9389-9D91EFF78514}"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116689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F97A-3DB2-41A4-9389-9D91EFF78514}"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265594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36F97A-3DB2-41A4-9389-9D91EFF78514}"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325649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6F97A-3DB2-41A4-9389-9D91EFF78514}"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267429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6F97A-3DB2-41A4-9389-9D91EFF78514}"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34192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6F97A-3DB2-41A4-9389-9D91EFF78514}"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356467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6F97A-3DB2-41A4-9389-9D91EFF78514}" type="datetimeFigureOut">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132644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36F97A-3DB2-41A4-9389-9D91EFF78514}"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414088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36F97A-3DB2-41A4-9389-9D91EFF78514}"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6BB47-6C36-4667-910C-5C3FD465D605}" type="slidenum">
              <a:rPr lang="en-US" smtClean="0"/>
              <a:t>‹#›</a:t>
            </a:fld>
            <a:endParaRPr lang="en-US"/>
          </a:p>
        </p:txBody>
      </p:sp>
    </p:spTree>
    <p:extLst>
      <p:ext uri="{BB962C8B-B14F-4D97-AF65-F5344CB8AC3E}">
        <p14:creationId xmlns:p14="http://schemas.microsoft.com/office/powerpoint/2010/main" val="365159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F97A-3DB2-41A4-9389-9D91EFF78514}" type="datetimeFigureOut">
              <a:rPr lang="en-US" smtClean="0"/>
              <a:t>3/10/2020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6BB47-6C36-4667-910C-5C3FD465D605}" type="slidenum">
              <a:rPr lang="en-US" smtClean="0"/>
              <a:t>‹#›</a:t>
            </a:fld>
            <a:endParaRPr lang="en-US"/>
          </a:p>
        </p:txBody>
      </p:sp>
    </p:spTree>
    <p:extLst>
      <p:ext uri="{BB962C8B-B14F-4D97-AF65-F5344CB8AC3E}">
        <p14:creationId xmlns:p14="http://schemas.microsoft.com/office/powerpoint/2010/main" val="65197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367"/>
            <a:ext cx="10515600" cy="1325563"/>
          </a:xfrm>
        </p:spPr>
        <p:txBody>
          <a:bodyPr/>
          <a:lstStyle/>
          <a:p>
            <a:r>
              <a:rPr lang="en-US" dirty="0" smtClean="0"/>
              <a:t>Description of the first homework assignment</a:t>
            </a:r>
            <a:endParaRPr lang="en-US" dirty="0"/>
          </a:p>
        </p:txBody>
      </p:sp>
      <p:sp>
        <p:nvSpPr>
          <p:cNvPr id="3" name="Content Placeholder 2"/>
          <p:cNvSpPr>
            <a:spLocks noGrp="1"/>
          </p:cNvSpPr>
          <p:nvPr>
            <p:ph idx="1"/>
          </p:nvPr>
        </p:nvSpPr>
        <p:spPr>
          <a:xfrm>
            <a:off x="838201" y="1536867"/>
            <a:ext cx="6019800" cy="4351338"/>
          </a:xfrm>
        </p:spPr>
        <p:txBody>
          <a:bodyPr>
            <a:normAutofit fontScale="70000" lnSpcReduction="20000"/>
          </a:bodyPr>
          <a:lstStyle/>
          <a:p>
            <a:pPr marL="0" indent="0" algn="just">
              <a:buNone/>
            </a:pPr>
            <a:r>
              <a:rPr lang="en-US" dirty="0"/>
              <a:t>Consider a picture representing a white sheet of A4 paper with some handwritten numbers in a dark color (they have different sizes, but they are all oriented in the same direction, which is aligned with one of the edges of the paper).  Consider the attached pictures as examples. Some are easy, others are harder. Note that the paper might be pictured at an angle or from a slanted perspective.  In all pictures the four edges of the paper are clearly visible, but might be incomplete.</a:t>
            </a:r>
          </a:p>
          <a:p>
            <a:pPr marL="0" indent="0" algn="just">
              <a:buNone/>
            </a:pPr>
            <a:r>
              <a:rPr lang="en-US" dirty="0"/>
              <a:t>Write a notebook that, given a directory, will process all images in that directory and extract all digits it can find from each picture. For each file, it should then print:</a:t>
            </a:r>
          </a:p>
          <a:p>
            <a:pPr algn="just"/>
            <a:r>
              <a:rPr lang="en-US" dirty="0"/>
              <a:t>the name of the file, followed by</a:t>
            </a:r>
          </a:p>
          <a:p>
            <a:pPr algn="just"/>
            <a:r>
              <a:rPr lang="en-US" dirty="0"/>
              <a:t>each of the digits that has been identified on that sheet of paper, from top to bottom.</a:t>
            </a:r>
          </a:p>
          <a:p>
            <a:pPr marL="0" indent="0"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671" y="3443054"/>
            <a:ext cx="2338638" cy="175397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670" y="1536866"/>
            <a:ext cx="2333790" cy="175034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9928378" y="3150726"/>
            <a:ext cx="1753978" cy="233863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9927771" y="1245142"/>
            <a:ext cx="1750343" cy="2333791"/>
          </a:xfrm>
          <a:prstGeom prst="rect">
            <a:avLst/>
          </a:prstGeom>
        </p:spPr>
      </p:pic>
    </p:spTree>
    <p:extLst>
      <p:ext uri="{BB962C8B-B14F-4D97-AF65-F5344CB8AC3E}">
        <p14:creationId xmlns:p14="http://schemas.microsoft.com/office/powerpoint/2010/main" val="140403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367"/>
            <a:ext cx="10515600" cy="1325563"/>
          </a:xfrm>
        </p:spPr>
        <p:txBody>
          <a:bodyPr/>
          <a:lstStyle/>
          <a:p>
            <a:r>
              <a:rPr lang="en-US" dirty="0" smtClean="0"/>
              <a:t>Suggested approach</a:t>
            </a:r>
            <a:endParaRPr lang="en-US" dirty="0"/>
          </a:p>
        </p:txBody>
      </p:sp>
      <p:sp>
        <p:nvSpPr>
          <p:cNvPr id="3" name="Content Placeholder 2"/>
          <p:cNvSpPr>
            <a:spLocks noGrp="1"/>
          </p:cNvSpPr>
          <p:nvPr>
            <p:ph idx="1"/>
          </p:nvPr>
        </p:nvSpPr>
        <p:spPr>
          <a:xfrm>
            <a:off x="838201" y="1536867"/>
            <a:ext cx="6019800" cy="4719554"/>
          </a:xfrm>
        </p:spPr>
        <p:txBody>
          <a:bodyPr>
            <a:normAutofit fontScale="62500" lnSpcReduction="20000"/>
          </a:bodyPr>
          <a:lstStyle/>
          <a:p>
            <a:r>
              <a:rPr lang="en-US" dirty="0" smtClean="0"/>
              <a:t>Load </a:t>
            </a:r>
            <a:r>
              <a:rPr lang="en-US" dirty="0"/>
              <a:t>the image and resize it to a manageable size. You may want to convert it to grayscale.</a:t>
            </a:r>
          </a:p>
          <a:p>
            <a:r>
              <a:rPr lang="en-US" dirty="0"/>
              <a:t>Look for edges using the Canny edge detector.</a:t>
            </a:r>
          </a:p>
          <a:p>
            <a:r>
              <a:rPr lang="en-US" dirty="0"/>
              <a:t>Look for four long straight lines using the Hough line detector.</a:t>
            </a:r>
          </a:p>
          <a:p>
            <a:r>
              <a:rPr lang="en-US" dirty="0"/>
              <a:t>The intersections between pairs of these lines should correspond to the corners of the paper sheet.</a:t>
            </a:r>
            <a:br>
              <a:rPr lang="en-US" dirty="0"/>
            </a:br>
            <a:r>
              <a:rPr lang="en-US" dirty="0"/>
              <a:t>(note: 4 lines define 6 different intersections!)</a:t>
            </a:r>
          </a:p>
          <a:p>
            <a:r>
              <a:rPr lang="en-US" dirty="0"/>
              <a:t>Once you have the four corners of the sheet, you can obtain a straightened version of your sheet of paper, by a geometric transformation.</a:t>
            </a:r>
          </a:p>
          <a:p>
            <a:r>
              <a:rPr lang="en-US" dirty="0" err="1"/>
              <a:t>Binarize</a:t>
            </a:r>
            <a:r>
              <a:rPr lang="en-US" dirty="0"/>
              <a:t> and find connected components (this might be tricky when illumination is uneven. How to fix that?).</a:t>
            </a:r>
          </a:p>
          <a:p>
            <a:r>
              <a:rPr lang="en-US" dirty="0"/>
              <a:t>Cut a square bounding box around each connected component.</a:t>
            </a:r>
          </a:p>
          <a:p>
            <a:r>
              <a:rPr lang="en-US" dirty="0"/>
              <a:t>Resize that to a 28x28 and classify it using a </a:t>
            </a:r>
            <a:r>
              <a:rPr lang="en-US" dirty="0" err="1"/>
              <a:t>convnet</a:t>
            </a:r>
            <a:r>
              <a:rPr lang="en-US" dirty="0"/>
              <a:t> trained on the MNIST dataset.</a:t>
            </a:r>
          </a:p>
        </p:txBody>
      </p:sp>
    </p:spTree>
    <p:extLst>
      <p:ext uri="{BB962C8B-B14F-4D97-AF65-F5344CB8AC3E}">
        <p14:creationId xmlns:p14="http://schemas.microsoft.com/office/powerpoint/2010/main" val="1140519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905000" y="271462"/>
            <a:ext cx="8382000" cy="6315075"/>
          </a:xfrm>
          <a:prstGeom prst="rect">
            <a:avLst/>
          </a:prstGeom>
        </p:spPr>
      </p:pic>
    </p:spTree>
    <p:extLst>
      <p:ext uri="{BB962C8B-B14F-4D97-AF65-F5344CB8AC3E}">
        <p14:creationId xmlns:p14="http://schemas.microsoft.com/office/powerpoint/2010/main" val="4220034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905000" y="271462"/>
            <a:ext cx="8382000" cy="6315075"/>
          </a:xfrm>
          <a:prstGeom prst="rect">
            <a:avLst/>
          </a:prstGeom>
        </p:spPr>
      </p:pic>
      <p:pic>
        <p:nvPicPr>
          <p:cNvPr id="5" name="Picture 4"/>
          <p:cNvPicPr>
            <a:picLocks noChangeAspect="1"/>
          </p:cNvPicPr>
          <p:nvPr/>
        </p:nvPicPr>
        <p:blipFill>
          <a:blip r:embed="rId3"/>
          <a:stretch>
            <a:fillRect/>
          </a:stretch>
        </p:blipFill>
        <p:spPr>
          <a:xfrm>
            <a:off x="1905000" y="365125"/>
            <a:ext cx="8382000" cy="6315075"/>
          </a:xfrm>
          <a:prstGeom prst="rect">
            <a:avLst/>
          </a:prstGeom>
        </p:spPr>
      </p:pic>
    </p:spTree>
    <p:extLst>
      <p:ext uri="{BB962C8B-B14F-4D97-AF65-F5344CB8AC3E}">
        <p14:creationId xmlns:p14="http://schemas.microsoft.com/office/powerpoint/2010/main" val="2676903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905000" y="271462"/>
            <a:ext cx="8382000" cy="6315075"/>
          </a:xfrm>
          <a:prstGeom prst="rect">
            <a:avLst/>
          </a:prstGeom>
        </p:spPr>
      </p:pic>
      <p:pic>
        <p:nvPicPr>
          <p:cNvPr id="5" name="Picture 4"/>
          <p:cNvPicPr>
            <a:picLocks noChangeAspect="1"/>
          </p:cNvPicPr>
          <p:nvPr/>
        </p:nvPicPr>
        <p:blipFill>
          <a:blip r:embed="rId3"/>
          <a:stretch>
            <a:fillRect/>
          </a:stretch>
        </p:blipFill>
        <p:spPr>
          <a:xfrm>
            <a:off x="1905000" y="365125"/>
            <a:ext cx="8382000" cy="6315075"/>
          </a:xfrm>
          <a:prstGeom prst="rect">
            <a:avLst/>
          </a:prstGeom>
        </p:spPr>
      </p:pic>
      <p:pic>
        <p:nvPicPr>
          <p:cNvPr id="7" name="Picture 6"/>
          <p:cNvPicPr>
            <a:picLocks noChangeAspect="1"/>
          </p:cNvPicPr>
          <p:nvPr/>
        </p:nvPicPr>
        <p:blipFill>
          <a:blip r:embed="rId4"/>
          <a:stretch>
            <a:fillRect/>
          </a:stretch>
        </p:blipFill>
        <p:spPr>
          <a:xfrm>
            <a:off x="1789253" y="-41276"/>
            <a:ext cx="11180982" cy="7127876"/>
          </a:xfrm>
          <a:prstGeom prst="rect">
            <a:avLst/>
          </a:prstGeom>
        </p:spPr>
      </p:pic>
    </p:spTree>
    <p:extLst>
      <p:ext uri="{BB962C8B-B14F-4D97-AF65-F5344CB8AC3E}">
        <p14:creationId xmlns:p14="http://schemas.microsoft.com/office/powerpoint/2010/main" val="7275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905000" y="271462"/>
            <a:ext cx="8382000" cy="6315075"/>
          </a:xfrm>
          <a:prstGeom prst="rect">
            <a:avLst/>
          </a:prstGeom>
        </p:spPr>
      </p:pic>
      <p:pic>
        <p:nvPicPr>
          <p:cNvPr id="5" name="Picture 4"/>
          <p:cNvPicPr>
            <a:picLocks noChangeAspect="1"/>
          </p:cNvPicPr>
          <p:nvPr/>
        </p:nvPicPr>
        <p:blipFill>
          <a:blip r:embed="rId3"/>
          <a:stretch>
            <a:fillRect/>
          </a:stretch>
        </p:blipFill>
        <p:spPr>
          <a:xfrm>
            <a:off x="1905000" y="365125"/>
            <a:ext cx="8382000" cy="6315075"/>
          </a:xfrm>
          <a:prstGeom prst="rect">
            <a:avLst/>
          </a:prstGeom>
        </p:spPr>
      </p:pic>
      <p:pic>
        <p:nvPicPr>
          <p:cNvPr id="7" name="Picture 6"/>
          <p:cNvPicPr>
            <a:picLocks noChangeAspect="1"/>
          </p:cNvPicPr>
          <p:nvPr/>
        </p:nvPicPr>
        <p:blipFill>
          <a:blip r:embed="rId4"/>
          <a:stretch>
            <a:fillRect/>
          </a:stretch>
        </p:blipFill>
        <p:spPr>
          <a:xfrm>
            <a:off x="1789253" y="-41276"/>
            <a:ext cx="11180982" cy="7127876"/>
          </a:xfrm>
          <a:prstGeom prst="rect">
            <a:avLst/>
          </a:prstGeom>
        </p:spPr>
      </p:pic>
      <p:pic>
        <p:nvPicPr>
          <p:cNvPr id="8" name="Picture 7"/>
          <p:cNvPicPr>
            <a:picLocks noChangeAspect="1"/>
          </p:cNvPicPr>
          <p:nvPr/>
        </p:nvPicPr>
        <p:blipFill>
          <a:blip r:embed="rId5"/>
          <a:stretch>
            <a:fillRect/>
          </a:stretch>
        </p:blipFill>
        <p:spPr>
          <a:xfrm>
            <a:off x="1789253" y="-41276"/>
            <a:ext cx="11180982" cy="7127876"/>
          </a:xfrm>
          <a:prstGeom prst="rect">
            <a:avLst/>
          </a:prstGeom>
        </p:spPr>
      </p:pic>
    </p:spTree>
    <p:extLst>
      <p:ext uri="{BB962C8B-B14F-4D97-AF65-F5344CB8AC3E}">
        <p14:creationId xmlns:p14="http://schemas.microsoft.com/office/powerpoint/2010/main" val="3660737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905000" y="271462"/>
            <a:ext cx="8382000" cy="6315075"/>
          </a:xfrm>
          <a:prstGeom prst="rect">
            <a:avLst/>
          </a:prstGeom>
        </p:spPr>
      </p:pic>
      <p:pic>
        <p:nvPicPr>
          <p:cNvPr id="5" name="Picture 4"/>
          <p:cNvPicPr>
            <a:picLocks noChangeAspect="1"/>
          </p:cNvPicPr>
          <p:nvPr/>
        </p:nvPicPr>
        <p:blipFill>
          <a:blip r:embed="rId3"/>
          <a:stretch>
            <a:fillRect/>
          </a:stretch>
        </p:blipFill>
        <p:spPr>
          <a:xfrm>
            <a:off x="1905000" y="365125"/>
            <a:ext cx="8382000" cy="6315075"/>
          </a:xfrm>
          <a:prstGeom prst="rect">
            <a:avLst/>
          </a:prstGeom>
        </p:spPr>
      </p:pic>
      <p:pic>
        <p:nvPicPr>
          <p:cNvPr id="7" name="Picture 6"/>
          <p:cNvPicPr>
            <a:picLocks noChangeAspect="1"/>
          </p:cNvPicPr>
          <p:nvPr/>
        </p:nvPicPr>
        <p:blipFill>
          <a:blip r:embed="rId4"/>
          <a:stretch>
            <a:fillRect/>
          </a:stretch>
        </p:blipFill>
        <p:spPr>
          <a:xfrm>
            <a:off x="1789253" y="-41276"/>
            <a:ext cx="11180982" cy="7127876"/>
          </a:xfrm>
          <a:prstGeom prst="rect">
            <a:avLst/>
          </a:prstGeom>
        </p:spPr>
      </p:pic>
      <p:pic>
        <p:nvPicPr>
          <p:cNvPr id="8" name="Picture 7"/>
          <p:cNvPicPr>
            <a:picLocks noChangeAspect="1"/>
          </p:cNvPicPr>
          <p:nvPr/>
        </p:nvPicPr>
        <p:blipFill>
          <a:blip r:embed="rId5"/>
          <a:stretch>
            <a:fillRect/>
          </a:stretch>
        </p:blipFill>
        <p:spPr>
          <a:xfrm>
            <a:off x="1789253" y="-41276"/>
            <a:ext cx="11180982" cy="7127876"/>
          </a:xfrm>
          <a:prstGeom prst="rect">
            <a:avLst/>
          </a:prstGeom>
        </p:spPr>
      </p:pic>
      <p:pic>
        <p:nvPicPr>
          <p:cNvPr id="9" name="Picture 8"/>
          <p:cNvPicPr>
            <a:picLocks noChangeAspect="1"/>
          </p:cNvPicPr>
          <p:nvPr/>
        </p:nvPicPr>
        <p:blipFill>
          <a:blip r:embed="rId6"/>
          <a:stretch>
            <a:fillRect/>
          </a:stretch>
        </p:blipFill>
        <p:spPr>
          <a:xfrm>
            <a:off x="1789253" y="-41276"/>
            <a:ext cx="11180982" cy="7127876"/>
          </a:xfrm>
          <a:prstGeom prst="rect">
            <a:avLst/>
          </a:prstGeom>
        </p:spPr>
      </p:pic>
    </p:spTree>
    <p:extLst>
      <p:ext uri="{BB962C8B-B14F-4D97-AF65-F5344CB8AC3E}">
        <p14:creationId xmlns:p14="http://schemas.microsoft.com/office/powerpoint/2010/main" val="2193998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rot="16200000">
            <a:off x="2502161" y="-766082"/>
            <a:ext cx="5966667" cy="8057789"/>
          </a:xfrm>
          <a:prstGeom prst="rect">
            <a:avLst/>
          </a:prstGeom>
        </p:spPr>
      </p:pic>
    </p:spTree>
    <p:extLst>
      <p:ext uri="{BB962C8B-B14F-4D97-AF65-F5344CB8AC3E}">
        <p14:creationId xmlns:p14="http://schemas.microsoft.com/office/powerpoint/2010/main" val="3051872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367"/>
            <a:ext cx="10515600" cy="1325563"/>
          </a:xfrm>
        </p:spPr>
        <p:txBody>
          <a:bodyPr/>
          <a:lstStyle/>
          <a:p>
            <a:r>
              <a:rPr lang="en-US" dirty="0" smtClean="0"/>
              <a:t>Your task now: explore the first three points</a:t>
            </a:r>
            <a:endParaRPr lang="en-US" dirty="0"/>
          </a:p>
        </p:txBody>
      </p:sp>
      <p:sp>
        <p:nvSpPr>
          <p:cNvPr id="3" name="Content Placeholder 2"/>
          <p:cNvSpPr>
            <a:spLocks noGrp="1"/>
          </p:cNvSpPr>
          <p:nvPr>
            <p:ph idx="1"/>
          </p:nvPr>
        </p:nvSpPr>
        <p:spPr>
          <a:xfrm>
            <a:off x="838201" y="1536867"/>
            <a:ext cx="6019800" cy="4719554"/>
          </a:xfrm>
        </p:spPr>
        <p:txBody>
          <a:bodyPr>
            <a:normAutofit fontScale="62500" lnSpcReduction="20000"/>
          </a:bodyPr>
          <a:lstStyle/>
          <a:p>
            <a:r>
              <a:rPr lang="en-US" b="1" dirty="0" smtClean="0"/>
              <a:t>Load </a:t>
            </a:r>
            <a:r>
              <a:rPr lang="en-US" b="1" dirty="0"/>
              <a:t>the image and resize it to a manageable size. You may want to convert it to grayscale.</a:t>
            </a:r>
          </a:p>
          <a:p>
            <a:r>
              <a:rPr lang="en-US" b="1" dirty="0"/>
              <a:t>Look for edges using the Canny edge detector.</a:t>
            </a:r>
          </a:p>
          <a:p>
            <a:r>
              <a:rPr lang="en-US" b="1" dirty="0"/>
              <a:t>Look for four long straight lines using the Hough line detector.</a:t>
            </a:r>
          </a:p>
          <a:p>
            <a:r>
              <a:rPr lang="en-US" dirty="0"/>
              <a:t>The intersections between pairs of these lines should correspond to the corners of the paper sheet.</a:t>
            </a:r>
            <a:br>
              <a:rPr lang="en-US" dirty="0"/>
            </a:br>
            <a:r>
              <a:rPr lang="en-US" dirty="0"/>
              <a:t>(note: 4 lines define 6 different intersections!)</a:t>
            </a:r>
          </a:p>
          <a:p>
            <a:r>
              <a:rPr lang="en-US" dirty="0"/>
              <a:t>Once you have the four corners of the sheet, you can obtain a straightened version of your sheet of paper, by a geometric transformation.</a:t>
            </a:r>
          </a:p>
          <a:p>
            <a:r>
              <a:rPr lang="en-US" dirty="0" err="1"/>
              <a:t>Binarize</a:t>
            </a:r>
            <a:r>
              <a:rPr lang="en-US" dirty="0"/>
              <a:t> and find connected components (this might be tricky when illumination is uneven. How to fix that?).</a:t>
            </a:r>
          </a:p>
          <a:p>
            <a:r>
              <a:rPr lang="en-US" dirty="0"/>
              <a:t>Cut a square bounding box around each connected component.</a:t>
            </a:r>
          </a:p>
          <a:p>
            <a:r>
              <a:rPr lang="en-US" dirty="0"/>
              <a:t>Resize that to a 28x28 and classify it using a </a:t>
            </a:r>
            <a:r>
              <a:rPr lang="en-US" dirty="0" err="1"/>
              <a:t>convnet</a:t>
            </a:r>
            <a:r>
              <a:rPr lang="en-US" dirty="0"/>
              <a:t> trained on the MNIST dataset.</a:t>
            </a:r>
          </a:p>
        </p:txBody>
      </p:sp>
    </p:spTree>
    <p:extLst>
      <p:ext uri="{BB962C8B-B14F-4D97-AF65-F5344CB8AC3E}">
        <p14:creationId xmlns:p14="http://schemas.microsoft.com/office/powerpoint/2010/main" val="1660879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85</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Description of the first homework assignment</vt:lpstr>
      <vt:lpstr>Suggested approach</vt:lpstr>
      <vt:lpstr>PowerPoint Presentation</vt:lpstr>
      <vt:lpstr>PowerPoint Presentation</vt:lpstr>
      <vt:lpstr>PowerPoint Presentation</vt:lpstr>
      <vt:lpstr>PowerPoint Presentation</vt:lpstr>
      <vt:lpstr>PowerPoint Presentation</vt:lpstr>
      <vt:lpstr>PowerPoint Presentation</vt:lpstr>
      <vt:lpstr>Your task now: explore the first three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of the first homework assignment</dc:title>
  <dc:creator>Alessandro Giusti</dc:creator>
  <cp:lastModifiedBy>Alessandro Giusti</cp:lastModifiedBy>
  <cp:revision>2</cp:revision>
  <dcterms:created xsi:type="dcterms:W3CDTF">2020-03-10T08:01:40Z</dcterms:created>
  <dcterms:modified xsi:type="dcterms:W3CDTF">2020-03-10T10:00:36Z</dcterms:modified>
</cp:coreProperties>
</file>