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4CA2F-6D03-4EF6-9C17-B84EA3F520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5B3762-6544-47C9-9EA4-3E73F83E9A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D0C386-D31D-4BB0-BEAB-FF7E31EC7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E6257-AFC4-4EAF-82E0-B4301EE39416}" type="datetimeFigureOut">
              <a:rPr lang="en-SE" smtClean="0"/>
              <a:t>2019-10-13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EE5090-A910-463A-9CD6-780D1BFF7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A5540F-6DA0-45DF-9E26-5FDF99396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E66C1-4266-4E8B-9390-B48378CEEA7F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60042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12C0F-8679-4CF2-89EF-20EC33B72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99C8A5-285B-4B80-A862-087AFDBE6E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AC0AA4-3841-4F10-80A6-67DC58387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E6257-AFC4-4EAF-82E0-B4301EE39416}" type="datetimeFigureOut">
              <a:rPr lang="en-SE" smtClean="0"/>
              <a:t>2019-10-13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9899D0-F217-48F3-8A6E-2273BCBEC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4497D-1FCC-4A4E-A06B-39CAFC734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E66C1-4266-4E8B-9390-B48378CEEA7F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907475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9C18DD-101F-4470-8BE4-9A246EBAF0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91395B-ABFB-4225-94DC-703264606B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90C190-A8A1-4BE3-8F9A-FA9A2959E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E6257-AFC4-4EAF-82E0-B4301EE39416}" type="datetimeFigureOut">
              <a:rPr lang="en-SE" smtClean="0"/>
              <a:t>2019-10-13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729396-01EB-4512-93D2-2957854A7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7452E5-DCD6-4AF9-8F1F-058727F5B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E66C1-4266-4E8B-9390-B48378CEEA7F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548298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61221-8A05-4CCD-8587-9F54B6237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49BD1-96B6-4E43-B343-7BB0A1CC56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001C21-ADB0-4D04-8022-6C48DF8B9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E6257-AFC4-4EAF-82E0-B4301EE39416}" type="datetimeFigureOut">
              <a:rPr lang="en-SE" smtClean="0"/>
              <a:t>2019-10-13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745E4A-2C68-4CC5-8A3D-D240F1CD5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90E3D4-AEA7-4446-9585-70799D0FD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E66C1-4266-4E8B-9390-B48378CEEA7F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223299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89875-3B5C-48B1-86D5-8981DE888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2E3E46-6F26-425B-B30B-3799959602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3ADC9A-5567-4082-8AEA-D94B45135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E6257-AFC4-4EAF-82E0-B4301EE39416}" type="datetimeFigureOut">
              <a:rPr lang="en-SE" smtClean="0"/>
              <a:t>2019-10-13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13E71A-855A-42AB-8F1B-9FAAA1C98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11F71-2A98-4B73-B42D-F8E1E8E10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E66C1-4266-4E8B-9390-B48378CEEA7F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693246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69FAB-D15E-4C4E-B0B6-6B0F7F641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17493D-CC66-415E-B563-692E0654E7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2349A2-1B85-4F1E-9F20-910441F361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0B18F5-16CB-43F9-A1F2-53109D263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E6257-AFC4-4EAF-82E0-B4301EE39416}" type="datetimeFigureOut">
              <a:rPr lang="en-SE" smtClean="0"/>
              <a:t>2019-10-13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A3BEC9-FA7F-4899-8AE8-84AE48B18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EAE716-EAA7-49D0-A1B6-FE16F19AB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E66C1-4266-4E8B-9390-B48378CEEA7F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697211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97571-9404-4847-8A2D-20137D4F9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13B1F5-5EF1-4CF8-B13F-2887811A56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0CCE34-29CE-438B-8F7F-EBE699AC10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AFE764-275B-43C8-997A-70472B194E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E7A436-BE2F-4733-94B1-DCDB1D852A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13E761-AC9A-4CD5-8029-8CE6B8D46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E6257-AFC4-4EAF-82E0-B4301EE39416}" type="datetimeFigureOut">
              <a:rPr lang="en-SE" smtClean="0"/>
              <a:t>2019-10-13</a:t>
            </a:fld>
            <a:endParaRPr lang="en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9C5A2F-B2C6-44BF-8130-C3E901075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8B8D93-0C4D-47EB-AC25-40F4CE5FE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E66C1-4266-4E8B-9390-B48378CEEA7F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566986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6B61B-12A7-43CE-9609-D4B94135D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36CB11-2A01-4859-88B5-E531A666F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E6257-AFC4-4EAF-82E0-B4301EE39416}" type="datetimeFigureOut">
              <a:rPr lang="en-SE" smtClean="0"/>
              <a:t>2019-10-13</a:t>
            </a:fld>
            <a:endParaRPr lang="en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9DFCB4-2E7C-4902-BAE7-59699F507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8D1E84-BDAE-407C-BA29-22E2DD453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E66C1-4266-4E8B-9390-B48378CEEA7F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583463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D9FF01-C49A-469C-8D11-1C308F4C7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E6257-AFC4-4EAF-82E0-B4301EE39416}" type="datetimeFigureOut">
              <a:rPr lang="en-SE" smtClean="0"/>
              <a:t>2019-10-13</a:t>
            </a:fld>
            <a:endParaRPr lang="en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B8612E-CA65-4C92-880B-367709461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AA31E0-3F50-4828-AC14-6F448AE58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E66C1-4266-4E8B-9390-B48378CEEA7F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179649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F2C5F-F899-414F-8AB7-9E30116AF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7A93CC-DAC7-4A5A-8566-FE54EFDDBD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9DC10A-8033-4F38-B5D9-20BE490C3F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9A2762-3258-4AEB-9685-21A059FC5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E6257-AFC4-4EAF-82E0-B4301EE39416}" type="datetimeFigureOut">
              <a:rPr lang="en-SE" smtClean="0"/>
              <a:t>2019-10-13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4CA467-00F3-4231-A330-4FCA3B1FA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B61FC8-28F8-468A-8749-1C930A1C6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E66C1-4266-4E8B-9390-B48378CEEA7F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231808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78125-DBD0-4323-9001-A78ACE378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1FB574-878F-4861-81B4-979A0A9F3E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1C9C82-4ECB-4A06-84D0-142552F9AE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272E38-2857-4A66-AD33-A260EC1A9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E6257-AFC4-4EAF-82E0-B4301EE39416}" type="datetimeFigureOut">
              <a:rPr lang="en-SE" smtClean="0"/>
              <a:t>2019-10-13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DC9900-A8C7-4BE6-B645-FC2D57AB4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3B4331-BDF9-4D9F-9BB3-E1CEBC429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E66C1-4266-4E8B-9390-B48378CEEA7F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403090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52B278-F77B-45C6-8BB2-E7F79DE88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D32C81-6054-4C71-8777-71AE264F75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81F1A-80F3-4923-9E78-DA748BF4B3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1E6257-AFC4-4EAF-82E0-B4301EE39416}" type="datetimeFigureOut">
              <a:rPr lang="en-SE" smtClean="0"/>
              <a:t>2019-10-13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F91DB5-A02D-4446-AD99-3CC7747381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064414-AEA4-430B-899C-D4311B12CA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2E66C1-4266-4E8B-9390-B48378CEEA7F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709079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6">
            <a:extLst>
              <a:ext uri="{FF2B5EF4-FFF2-40B4-BE49-F238E27FC236}">
                <a16:creationId xmlns:a16="http://schemas.microsoft.com/office/drawing/2014/main" id="{CA7F75C1-4C6F-4C44-AC15-320A16A36A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119583" flipH="1">
            <a:off x="5687824" y="2303936"/>
            <a:ext cx="3106029" cy="3055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>
            <a:extLst>
              <a:ext uri="{FF2B5EF4-FFF2-40B4-BE49-F238E27FC236}">
                <a16:creationId xmlns:a16="http://schemas.microsoft.com/office/drawing/2014/main" id="{1A6042AC-7376-4EA4-9179-950789EB0F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119583" flipH="1">
            <a:off x="4319608" y="2049557"/>
            <a:ext cx="3106029" cy="3055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>
            <a:extLst>
              <a:ext uri="{FF2B5EF4-FFF2-40B4-BE49-F238E27FC236}">
                <a16:creationId xmlns:a16="http://schemas.microsoft.com/office/drawing/2014/main" id="{E91BDBFB-156E-4B72-9FE8-6E777C3A84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119583" flipH="1">
            <a:off x="5119731" y="1448118"/>
            <a:ext cx="3106029" cy="3055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>
            <a:extLst>
              <a:ext uri="{FF2B5EF4-FFF2-40B4-BE49-F238E27FC236}">
                <a16:creationId xmlns:a16="http://schemas.microsoft.com/office/drawing/2014/main" id="{3DA8BEF0-0290-4AA2-B60D-CAE5BAC8E4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119583" flipH="1">
            <a:off x="6359903" y="1673222"/>
            <a:ext cx="3106029" cy="3055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result for cartoon pistachio">
            <a:extLst>
              <a:ext uri="{FF2B5EF4-FFF2-40B4-BE49-F238E27FC236}">
                <a16:creationId xmlns:a16="http://schemas.microsoft.com/office/drawing/2014/main" id="{35409854-389E-4643-82B6-C55C3097C2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542" b="99250" l="3157" r="99786">
                        <a14:foregroundMark x1="81434" y1="70375" x2="81220" y2="78792"/>
                        <a14:foregroundMark x1="81220" y1="78792" x2="84484" y2="19417"/>
                        <a14:foregroundMark x1="84484" y1="19417" x2="85179" y2="85667"/>
                        <a14:foregroundMark x1="85179" y1="85667" x2="85500" y2="86583"/>
                        <a14:foregroundMark x1="94543" y1="18167" x2="97057" y2="93958"/>
                        <a14:foregroundMark x1="97057" y1="93958" x2="89620" y2="99042"/>
                        <a14:foregroundMark x1="89620" y1="99042" x2="23917" y2="97667"/>
                        <a14:foregroundMark x1="23917" y1="97667" x2="12948" y2="91875"/>
                        <a14:foregroundMark x1="12948" y1="91875" x2="428" y2="66667"/>
                        <a14:foregroundMark x1="428" y1="66667" x2="4601" y2="958"/>
                        <a14:foregroundMark x1="53729" y1="761" x2="98074" y2="583"/>
                        <a14:foregroundMark x1="52606" y1="766" x2="53614" y2="762"/>
                        <a14:foregroundMark x1="43612" y1="802" x2="46048" y2="792"/>
                        <a14:foregroundMark x1="4601" y1="958" x2="43576" y2="802"/>
                        <a14:foregroundMark x1="98074" y1="583" x2="99625" y2="8208"/>
                        <a14:foregroundMark x1="99625" y1="8208" x2="97806" y2="13833"/>
                        <a14:foregroundMark x1="78170" y1="86167" x2="58962" y2="99792"/>
                        <a14:foregroundMark x1="58962" y1="99792" x2="46388" y2="97250"/>
                        <a14:foregroundMark x1="46388" y1="97250" x2="47833" y2="88500"/>
                        <a14:foregroundMark x1="47833" y1="88500" x2="69074" y2="79917"/>
                        <a14:foregroundMark x1="69074" y1="79917" x2="80203" y2="79167"/>
                        <a14:foregroundMark x1="80203" y1="79167" x2="85875" y2="86792"/>
                        <a14:foregroundMark x1="85875" y1="86792" x2="84377" y2="91958"/>
                        <a14:foregroundMark x1="54896" y1="82333" x2="71964" y2="75375"/>
                        <a14:foregroundMark x1="71964" y1="75375" x2="81808" y2="75333"/>
                        <a14:foregroundMark x1="81808" y1="75333" x2="88978" y2="85167"/>
                        <a14:foregroundMark x1="88978" y1="85167" x2="89781" y2="92292"/>
                        <a14:foregroundMark x1="89781" y1="92292" x2="86731" y2="99708"/>
                        <a14:foregroundMark x1="86731" y1="99708" x2="20492" y2="94375"/>
                        <a14:foregroundMark x1="20492" y1="94375" x2="18459" y2="87375"/>
                        <a14:foregroundMark x1="18459" y1="87375" x2="6260" y2="81292"/>
                        <a14:foregroundMark x1="6260" y1="81292" x2="2836" y2="70750"/>
                        <a14:foregroundMark x1="2836" y1="70750" x2="3157" y2="60417"/>
                        <a14:foregroundMark x1="3157" y1="60417" x2="10166" y2="48000"/>
                        <a14:foregroundMark x1="10166" y1="48000" x2="22472" y2="39042"/>
                        <a14:foregroundMark x1="22472" y1="39042" x2="24564" y2="38712"/>
                        <a14:foregroundMark x1="58982" y1="39525" x2="59069" y2="39542"/>
                        <a14:foregroundMark x1="59069" y1="39542" x2="88764" y2="76958"/>
                        <a14:foregroundMark x1="88764" y1="76958" x2="90369" y2="83833"/>
                        <a14:foregroundMark x1="90369" y1="83833" x2="90262" y2="84500"/>
                        <a14:foregroundMark x1="9738" y1="50250" x2="11985" y2="42167"/>
                        <a14:foregroundMark x1="11985" y1="42167" x2="24077" y2="38583"/>
                        <a14:foregroundMark x1="24077" y1="38583" x2="24654" y2="39070"/>
                        <a14:foregroundMark x1="28767" y1="55522" x2="23060" y2="76167"/>
                        <a14:foregroundMark x1="23060" y1="76167" x2="11182" y2="76500"/>
                        <a14:foregroundMark x1="11182" y1="76500" x2="7919" y2="68500"/>
                        <a14:foregroundMark x1="7919" y1="68500" x2="5832" y2="48167"/>
                        <a14:foregroundMark x1="5832" y1="48167" x2="11450" y2="42542"/>
                        <a14:foregroundMark x1="11450" y1="42542" x2="11503" y2="42292"/>
                        <a14:foregroundMark x1="7972" y1="67333" x2="4013" y2="77583"/>
                        <a14:foregroundMark x1="4013" y1="77583" x2="4494" y2="86542"/>
                        <a14:foregroundMark x1="4494" y1="86542" x2="13537" y2="92625"/>
                        <a14:foregroundMark x1="13537" y1="92625" x2="42055" y2="99833"/>
                        <a14:foregroundMark x1="42055" y1="99833" x2="71215" y2="98750"/>
                        <a14:foregroundMark x1="71215" y1="98750" x2="80578" y2="93083"/>
                        <a14:foregroundMark x1="80578" y1="93083" x2="75120" y2="87167"/>
                        <a14:foregroundMark x1="75120" y1="87167" x2="49652" y2="78000"/>
                        <a14:foregroundMark x1="49652" y1="78000" x2="5993" y2="70458"/>
                        <a14:foregroundMark x1="44623" y1="88083" x2="56340" y2="82417"/>
                        <a14:foregroundMark x1="56340" y1="82417" x2="68860" y2="85125"/>
                        <a14:foregroundMark x1="68860" y1="85125" x2="72873" y2="91375"/>
                        <a14:foregroundMark x1="72873" y1="91375" x2="72820" y2="98792"/>
                        <a14:foregroundMark x1="72820" y1="98792" x2="53612" y2="99875"/>
                        <a14:foregroundMark x1="53612" y1="99875" x2="45425" y2="95917"/>
                        <a14:foregroundMark x1="45425" y1="95917" x2="48101" y2="89167"/>
                        <a14:foregroundMark x1="48101" y1="89167" x2="44837" y2="86333"/>
                        <a14:foregroundMark x1="48422" y1="96500" x2="58909" y2="95750"/>
                        <a14:foregroundMark x1="58909" y1="95750" x2="49064" y2="99250"/>
                        <a14:foregroundMark x1="49064" y1="99250" x2="52381" y2="97167"/>
                        <a14:foregroundMark x1="57892" y1="84917" x2="52488" y2="92875"/>
                        <a14:foregroundMark x1="52488" y1="92875" x2="43178" y2="94375"/>
                        <a14:foregroundMark x1="43178" y1="94375" x2="44141" y2="87125"/>
                        <a14:foregroundMark x1="44141" y1="87125" x2="53237" y2="85000"/>
                        <a14:foregroundMark x1="53237" y1="85000" x2="57624" y2="86417"/>
                        <a14:foregroundMark x1="92295" y1="67167" x2="92402" y2="58917"/>
                        <a14:foregroundMark x1="92402" y1="58917" x2="95613" y2="51750"/>
                        <a14:foregroundMark x1="95613" y1="51750" x2="99839" y2="49375"/>
                        <a14:foregroundMark x1="81969" y1="5208" x2="77796" y2="11833"/>
                        <a14:foregroundMark x1="77796" y1="11833" x2="60013" y2="18523"/>
                        <a14:foregroundMark x1="22933" y1="23091" x2="20974" y2="22958"/>
                        <a14:foregroundMark x1="20974" y1="22958" x2="12681" y2="16250"/>
                        <a14:foregroundMark x1="12681" y1="16250" x2="11825" y2="2542"/>
                        <a14:foregroundMark x1="33440" y1="2708" x2="33267" y2="4877"/>
                        <a14:foregroundMark x1="23628" y1="16616" x2="15570" y2="15375"/>
                        <a14:foregroundMark x1="15570" y1="15375" x2="19850" y2="4708"/>
                        <a14:foregroundMark x1="23196" y1="20642" x2="23007" y2="20750"/>
                        <a14:foregroundMark x1="23007" y1="20750" x2="14500" y2="17417"/>
                        <a14:foregroundMark x1="14500" y1="17417" x2="15837" y2="8000"/>
                        <a14:foregroundMark x1="15837" y1="8000" x2="25950" y2="4375"/>
                        <a14:foregroundMark x1="25950" y1="4375" x2="31055" y2="5583"/>
                        <a14:backgroundMark x1="24719" y1="14958" x2="23167" y2="29417"/>
                        <a14:backgroundMark x1="23167" y1="29417" x2="30230" y2="57667"/>
                        <a14:backgroundMark x1="30230" y1="57667" x2="38898" y2="60792"/>
                        <a14:backgroundMark x1="38898" y1="60792" x2="47887" y2="58542"/>
                        <a14:backgroundMark x1="47887" y1="58542" x2="55698" y2="54250"/>
                        <a14:backgroundMark x1="55698" y1="54250" x2="60835" y2="9583"/>
                        <a14:backgroundMark x1="60835" y1="9583" x2="58159" y2="2750"/>
                        <a14:backgroundMark x1="58159" y1="2750" x2="48850" y2="625"/>
                        <a14:backgroundMark x1="48850" y1="625" x2="30337" y2="6542"/>
                        <a14:backgroundMark x1="30337" y1="6542" x2="24612" y2="12167"/>
                        <a14:backgroundMark x1="24612" y1="12167" x2="24238" y2="15542"/>
                        <a14:backgroundMark x1="27020" y1="31167" x2="34724" y2="25083"/>
                        <a14:backgroundMark x1="34724" y1="25083" x2="43713" y2="25083"/>
                        <a14:backgroundMark x1="43713" y1="25083" x2="44890" y2="32917"/>
                        <a14:backgroundMark x1="44890" y1="32917" x2="37507" y2="39500"/>
                        <a14:backgroundMark x1="37507" y1="39500" x2="29749" y2="35292"/>
                        <a14:backgroundMark x1="29749" y1="35292" x2="25896" y2="30333"/>
                        <a14:backgroundMark x1="25522" y1="35500" x2="32103" y2="58042"/>
                        <a14:backgroundMark x1="32103" y1="58042" x2="40877" y2="60250"/>
                        <a14:backgroundMark x1="40877" y1="60250" x2="50027" y2="57500"/>
                        <a14:backgroundMark x1="50027" y1="57500" x2="55538" y2="50833"/>
                        <a14:backgroundMark x1="55538" y1="50833" x2="57624" y2="43000"/>
                        <a14:backgroundMark x1="57624" y1="43000" x2="54628" y2="26500"/>
                        <a14:backgroundMark x1="54628" y1="26500" x2="39005" y2="34500"/>
                        <a14:backgroundMark x1="36597" y1="35125" x2="46067" y2="37750"/>
                        <a14:backgroundMark x1="46067" y1="37750" x2="39326" y2="45083"/>
                        <a14:backgroundMark x1="39326" y1="45083" x2="34831" y2="37458"/>
                        <a14:backgroundMark x1="34831" y1="37458" x2="40128" y2="33125"/>
                        <a14:backgroundMark x1="54361" y1="31792" x2="57785" y2="39042"/>
                        <a14:backgroundMark x1="57785" y1="39042" x2="48957" y2="42458"/>
                        <a14:backgroundMark x1="48957" y1="42458" x2="44034" y2="36125"/>
                        <a14:backgroundMark x1="44034" y1="36125" x2="42376" y2="26958"/>
                        <a14:backgroundMark x1="42376" y1="26958" x2="52327" y2="28042"/>
                        <a14:backgroundMark x1="52327" y1="28042" x2="54147" y2="32167"/>
                        <a14:backgroundMark x1="52006" y1="31375" x2="56073" y2="39125"/>
                        <a14:backgroundMark x1="56073" y1="39125" x2="44516" y2="41000"/>
                        <a14:backgroundMark x1="44516" y1="41000" x2="41359" y2="31833"/>
                        <a14:backgroundMark x1="41359" y1="31833" x2="49224" y2="25417"/>
                        <a14:backgroundMark x1="49224" y1="25417" x2="54307" y2="29042"/>
                        <a14:backgroundMark x1="50776" y1="33542" x2="44676" y2="39125"/>
                        <a14:backgroundMark x1="44676" y1="39125" x2="49117" y2="32417"/>
                        <a14:backgroundMark x1="49117" y1="32417" x2="51471" y2="33708"/>
                        <a14:backgroundMark x1="53665" y1="35625" x2="54093" y2="36042"/>
                        <a14:backgroundMark x1="52916" y1="36458" x2="55217" y2="37375"/>
                        <a14:backgroundMark x1="54361" y1="39125" x2="48636" y2="37333"/>
                        <a14:backgroundMark x1="51525" y1="38042" x2="32691" y2="36917"/>
                        <a14:backgroundMark x1="32691" y1="36917" x2="28143" y2="43042"/>
                        <a14:backgroundMark x1="28143" y1="43042" x2="30284" y2="50125"/>
                        <a14:backgroundMark x1="30284" y1="50125" x2="29749" y2="43000"/>
                        <a14:backgroundMark x1="29749" y1="43000" x2="31621" y2="49958"/>
                        <a14:backgroundMark x1="31621" y1="49958" x2="31033" y2="46500"/>
                        <a14:backgroundMark x1="39219" y1="37958" x2="39058" y2="36625"/>
                        <a14:backgroundMark x1="38202" y1="36375" x2="38095" y2="36500"/>
                        <a14:backgroundMark x1="53986" y1="38792" x2="44997" y2="36917"/>
                        <a14:backgroundMark x1="44997" y1="36917" x2="45479" y2="36792"/>
                        <a14:backgroundMark x1="53986" y1="38792" x2="55003" y2="38500"/>
                        <a14:backgroundMark x1="55270" y1="38958" x2="55270" y2="38958"/>
                        <a14:backgroundMark x1="55217" y1="38625" x2="54414" y2="38750"/>
                        <a14:backgroundMark x1="53558" y1="39000" x2="55163" y2="38500"/>
                        <a14:backgroundMark x1="43927" y1="37667" x2="43927" y2="37667"/>
                        <a14:backgroundMark x1="32049" y1="37417" x2="26485" y2="38083"/>
                        <a14:backgroundMark x1="30391" y1="43000" x2="31461" y2="43458"/>
                        <a14:backgroundMark x1="30819" y1="42792" x2="31140" y2="44125"/>
                        <a14:backgroundMark x1="31514" y1="43708" x2="32477" y2="43083"/>
                        <a14:backgroundMark x1="29160" y1="18917" x2="37132" y2="15083"/>
                        <a14:backgroundMark x1="37132" y1="15083" x2="33333" y2="24500"/>
                        <a14:backgroundMark x1="33333" y1="24500" x2="35099" y2="16500"/>
                        <a14:backgroundMark x1="35099" y1="16500" x2="34510" y2="23833"/>
                        <a14:backgroundMark x1="34510" y1="23833" x2="38737" y2="7958"/>
                        <a14:backgroundMark x1="38737" y1="7958" x2="42108" y2="23750"/>
                        <a14:backgroundMark x1="42108" y1="23750" x2="43339" y2="1375"/>
                        <a14:backgroundMark x1="43339" y1="1375" x2="41680" y2="17625"/>
                        <a14:backgroundMark x1="41680" y1="17625" x2="41787" y2="6667"/>
                        <a14:backgroundMark x1="41787" y1="6667" x2="42483" y2="19083"/>
                        <a14:backgroundMark x1="42483" y1="19083" x2="43499" y2="2458"/>
                        <a14:backgroundMark x1="43499" y1="2458" x2="43392" y2="26542"/>
                        <a14:backgroundMark x1="43392" y1="26542" x2="45104" y2="7208"/>
                        <a14:backgroundMark x1="45104" y1="7208" x2="45318" y2="23833"/>
                        <a14:backgroundMark x1="45318" y1="23833" x2="46977" y2="5750"/>
                        <a14:backgroundMark x1="46977" y1="5750" x2="47566" y2="16875"/>
                        <a14:backgroundMark x1="47566" y1="16875" x2="47887" y2="3708"/>
                        <a14:backgroundMark x1="47887" y1="3708" x2="47673" y2="24625"/>
                        <a14:backgroundMark x1="47673" y1="24625" x2="49010" y2="7500"/>
                        <a14:backgroundMark x1="49010" y1="7500" x2="48529" y2="27958"/>
                        <a14:backgroundMark x1="48529" y1="27958" x2="48529" y2="6792"/>
                        <a14:backgroundMark x1="48529" y1="6792" x2="51685" y2="167"/>
                        <a14:backgroundMark x1="51685" y1="167" x2="52006" y2="17667"/>
                        <a14:backgroundMark x1="52006" y1="17667" x2="49973" y2="1042"/>
                        <a14:backgroundMark x1="49973" y1="1042" x2="50241" y2="26542"/>
                        <a14:backgroundMark x1="50241" y1="26542" x2="50936" y2="1375"/>
                        <a14:backgroundMark x1="50936" y1="1375" x2="51311" y2="13542"/>
                        <a14:backgroundMark x1="51311" y1="13542" x2="50722" y2="1542"/>
                        <a14:backgroundMark x1="50722" y1="1542" x2="52274" y2="29625"/>
                        <a14:backgroundMark x1="52274" y1="29625" x2="52274" y2="3042"/>
                        <a14:backgroundMark x1="52274" y1="3042" x2="53719" y2="15708"/>
                        <a14:backgroundMark x1="53719" y1="15708" x2="54093" y2="4125"/>
                        <a14:backgroundMark x1="54093" y1="4125" x2="56661" y2="14792"/>
                        <a14:backgroundMark x1="56661" y1="14792" x2="56661" y2="2375"/>
                        <a14:backgroundMark x1="56661" y1="2375" x2="54628" y2="18125"/>
                        <a14:backgroundMark x1="54628" y1="18125" x2="53879" y2="1125"/>
                        <a14:backgroundMark x1="53879" y1="1125" x2="54628" y2="16750"/>
                        <a14:backgroundMark x1="54628" y1="16750" x2="55110" y2="1458"/>
                        <a14:backgroundMark x1="55110" y1="1458" x2="53558" y2="22333"/>
                        <a14:backgroundMark x1="53558" y1="22333" x2="53130" y2="6167"/>
                        <a14:backgroundMark x1="53130" y1="6167" x2="52327" y2="24042"/>
                        <a14:backgroundMark x1="52327" y1="24042" x2="53184" y2="13667"/>
                        <a14:backgroundMark x1="51953" y1="19292" x2="55110" y2="11750"/>
                        <a14:backgroundMark x1="55110" y1="11750" x2="54735" y2="20292"/>
                        <a14:backgroundMark x1="54735" y1="20292" x2="58480" y2="17083"/>
                        <a14:backgroundMark x1="53612" y1="27292" x2="54361" y2="20292"/>
                        <a14:backgroundMark x1="54361" y1="20292" x2="56661" y2="18875"/>
                        <a14:backgroundMark x1="57838" y1="19667" x2="47940" y2="25417"/>
                        <a14:backgroundMark x1="47940" y1="25417" x2="40931" y2="17208"/>
                        <a14:backgroundMark x1="40931" y1="17208" x2="37881" y2="24083"/>
                        <a14:backgroundMark x1="37881" y1="24083" x2="37025" y2="16958"/>
                        <a14:backgroundMark x1="37025" y1="16958" x2="36330" y2="26042"/>
                        <a14:backgroundMark x1="36330" y1="26042" x2="38416" y2="16750"/>
                        <a14:backgroundMark x1="38416" y1="16750" x2="35099" y2="24542"/>
                        <a14:backgroundMark x1="35099" y1="24542" x2="38256" y2="17917"/>
                        <a14:backgroundMark x1="38256" y1="17917" x2="35259" y2="26833"/>
                        <a14:backgroundMark x1="35259" y1="26833" x2="37721" y2="18833"/>
                        <a14:backgroundMark x1="37721" y1="18833" x2="42804" y2="24917"/>
                        <a14:backgroundMark x1="42804" y1="24917" x2="49064" y2="13375"/>
                        <a14:backgroundMark x1="49064" y1="13375" x2="48796" y2="20708"/>
                        <a14:backgroundMark x1="48796" y1="20708" x2="47673" y2="17417"/>
                        <a14:backgroundMark x1="50669" y1="21250" x2="38149" y2="22958"/>
                        <a14:backgroundMark x1="52916" y1="19917" x2="56929" y2="19333"/>
                        <a14:backgroundMark x1="58801" y1="19167" x2="53023" y2="19625"/>
                        <a14:backgroundMark x1="30872" y1="44417" x2="31247" y2="42750"/>
                        <a14:backgroundMark x1="31086" y1="44750" x2="31300" y2="40875"/>
                        <a14:backgroundMark x1="34296" y1="22875" x2="25308" y2="23583"/>
                        <a14:backgroundMark x1="25308" y1="23583" x2="34243" y2="24000"/>
                        <a14:backgroundMark x1="34243" y1="24000" x2="34243" y2="24000"/>
                        <a14:backgroundMark x1="30979" y1="44917" x2="31568" y2="44083"/>
                        <a14:backgroundMark x1="34510" y1="10542" x2="29320" y2="17250"/>
                        <a14:backgroundMark x1="29320" y1="17250" x2="35152" y2="11625"/>
                        <a14:backgroundMark x1="35152" y1="11625" x2="27715" y2="20125"/>
                        <a14:backgroundMark x1="27715" y1="20125" x2="28518" y2="12458"/>
                        <a14:backgroundMark x1="28518" y1="12458" x2="38523" y2="11458"/>
                        <a14:backgroundMark x1="38523" y1="11458" x2="36704" y2="13583"/>
                        <a14:backgroundMark x1="27501" y1="17167" x2="29160" y2="17417"/>
                        <a14:backgroundMark x1="25094" y1="19875" x2="28036" y2="17458"/>
                        <a14:backgroundMark x1="26378" y1="13833" x2="32584" y2="7917"/>
                        <a14:backgroundMark x1="32584" y1="7917" x2="30979" y2="12417"/>
                        <a14:backgroundMark x1="30391" y1="12750" x2="23810" y2="17583"/>
                        <a14:backgroundMark x1="23810" y1="17583" x2="30658" y2="12083"/>
                        <a14:backgroundMark x1="30658" y1="12083" x2="32210" y2="11500"/>
                        <a14:backgroundMark x1="33494" y1="7583" x2="31086" y2="10167"/>
                        <a14:backgroundMark x1="32049" y1="13625" x2="31782" y2="12542"/>
                        <a14:backgroundMark x1="31354" y1="13250" x2="31889" y2="11667"/>
                        <a14:backgroundMark x1="33012" y1="7500" x2="34403" y2="6083"/>
                        <a14:backgroundMark x1="33226" y1="7125" x2="30979" y2="7792"/>
                        <a14:backgroundMark x1="54093" y1="20750" x2="59123" y2="1837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761153" flipH="1">
            <a:off x="3092356" y="62182"/>
            <a:ext cx="53403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6">
            <a:extLst>
              <a:ext uri="{FF2B5EF4-FFF2-40B4-BE49-F238E27FC236}">
                <a16:creationId xmlns:a16="http://schemas.microsoft.com/office/drawing/2014/main" id="{4B563C3C-D42A-4E82-AB43-9156634C76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089357" flipH="1">
            <a:off x="7724768" y="1168268"/>
            <a:ext cx="3106029" cy="3055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6">
            <a:extLst>
              <a:ext uri="{FF2B5EF4-FFF2-40B4-BE49-F238E27FC236}">
                <a16:creationId xmlns:a16="http://schemas.microsoft.com/office/drawing/2014/main" id="{A144DC0D-49AD-440D-A912-6E0572E569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510643" flipH="1" flipV="1">
            <a:off x="6808605" y="2691050"/>
            <a:ext cx="3106029" cy="3055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6">
            <a:extLst>
              <a:ext uri="{FF2B5EF4-FFF2-40B4-BE49-F238E27FC236}">
                <a16:creationId xmlns:a16="http://schemas.microsoft.com/office/drawing/2014/main" id="{7F4BEAEB-968A-400C-95FD-088CFD5700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610835" flipH="1">
            <a:off x="4839067" y="1992098"/>
            <a:ext cx="3106029" cy="3055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97957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Nicolo</dc:creator>
  <cp:lastModifiedBy>Nicolo</cp:lastModifiedBy>
  <cp:revision>2</cp:revision>
  <dcterms:created xsi:type="dcterms:W3CDTF">2019-10-13T12:01:20Z</dcterms:created>
  <dcterms:modified xsi:type="dcterms:W3CDTF">2019-10-13T12:22:11Z</dcterms:modified>
</cp:coreProperties>
</file>