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7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2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56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57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3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96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586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0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16FB7-13B1-44B9-AE33-A6B546506AB8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14FD-8E12-450C-9D9A-F812BB79E8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74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3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23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3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83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19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Nicolò Cavalieri</dc:creator>
  <cp:lastModifiedBy>Nicolò Cavalieri</cp:lastModifiedBy>
  <cp:revision>1</cp:revision>
  <dcterms:created xsi:type="dcterms:W3CDTF">2023-07-10T07:19:34Z</dcterms:created>
  <dcterms:modified xsi:type="dcterms:W3CDTF">2023-07-10T07:20:03Z</dcterms:modified>
</cp:coreProperties>
</file>