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5"/>
          </p14:sldIdLst>
        </p14:section>
        <p14:section name="Learn More" id="{2CC34DB2-6590-42C0-AD4B-A04C6060184E}">
          <p14:sldIdLst/>
        </p14:section>
        <p14:section name="Design, Morph, Annotate, Work Together, Tell Me" id="{EAEAF7A8-3764-444B-80BA-B610B3DA749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241" autoAdjust="0"/>
  </p:normalViewPr>
  <p:slideViewPr>
    <p:cSldViewPr snapToGrid="0">
      <p:cViewPr varScale="1">
        <p:scale>
          <a:sx n="76" d="100"/>
          <a:sy n="76" d="100"/>
        </p:scale>
        <p:origin x="57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39" y="-26715"/>
            <a:ext cx="12214039" cy="6884715"/>
          </a:xfrm>
        </p:spPr>
      </p:pic>
      <p:sp>
        <p:nvSpPr>
          <p:cNvPr id="5" name="TextBox 4"/>
          <p:cNvSpPr txBox="1"/>
          <p:nvPr/>
        </p:nvSpPr>
        <p:spPr>
          <a:xfrm>
            <a:off x="135657" y="5941461"/>
            <a:ext cx="39424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Nicolò Cavalieri – ID: 231202</a:t>
            </a:r>
          </a:p>
          <a:p>
            <a:r>
              <a:rPr lang="it-IT" sz="15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2022-2023</a:t>
            </a:r>
          </a:p>
          <a:p>
            <a:r>
              <a:rPr lang="it-IT" sz="15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 #1</a:t>
            </a:r>
            <a:endParaRPr lang="it-IT" sz="15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6216" y="4572000"/>
            <a:ext cx="6358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Tyre data </a:t>
            </a:r>
            <a:r>
              <a:rPr lang="it-IT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MF96 formula</a:t>
            </a:r>
            <a:endParaRPr lang="it-IT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6206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16c05727-aa75-4e4a-9b5f-8a80a1165891"/>
    <ds:schemaRef ds:uri="71af3243-3dd4-4a8d-8c0d-dd76da1f02a5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Times New Roman</vt:lpstr>
      <vt:lpstr>WelcomeDoc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2023-07-10T07:18:13Z</dcterms:created>
  <dcterms:modified xsi:type="dcterms:W3CDTF">2023-07-26T07:17:27Z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