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  <p:sldMasterId id="2147483661" r:id="rId2"/>
  </p:sldMasterIdLst>
  <p:notesMasterIdLst>
    <p:notesMasterId r:id="rId35"/>
  </p:notesMasterIdLst>
  <p:handoutMasterIdLst>
    <p:handoutMasterId r:id="rId36"/>
  </p:handoutMasterIdLst>
  <p:sldIdLst>
    <p:sldId id="505" r:id="rId3"/>
    <p:sldId id="506" r:id="rId4"/>
    <p:sldId id="557" r:id="rId5"/>
    <p:sldId id="558" r:id="rId6"/>
    <p:sldId id="559" r:id="rId7"/>
    <p:sldId id="560" r:id="rId8"/>
    <p:sldId id="561" r:id="rId9"/>
    <p:sldId id="562" r:id="rId10"/>
    <p:sldId id="563" r:id="rId11"/>
    <p:sldId id="564" r:id="rId12"/>
    <p:sldId id="565" r:id="rId13"/>
    <p:sldId id="566" r:id="rId14"/>
    <p:sldId id="567" r:id="rId15"/>
    <p:sldId id="568" r:id="rId16"/>
    <p:sldId id="569" r:id="rId17"/>
    <p:sldId id="570" r:id="rId18"/>
    <p:sldId id="571" r:id="rId19"/>
    <p:sldId id="572" r:id="rId20"/>
    <p:sldId id="573" r:id="rId21"/>
    <p:sldId id="574" r:id="rId22"/>
    <p:sldId id="575" r:id="rId23"/>
    <p:sldId id="576" r:id="rId24"/>
    <p:sldId id="577" r:id="rId25"/>
    <p:sldId id="578" r:id="rId26"/>
    <p:sldId id="579" r:id="rId27"/>
    <p:sldId id="580" r:id="rId28"/>
    <p:sldId id="581" r:id="rId29"/>
    <p:sldId id="582" r:id="rId30"/>
    <p:sldId id="583" r:id="rId31"/>
    <p:sldId id="584" r:id="rId32"/>
    <p:sldId id="585" r:id="rId33"/>
    <p:sldId id="586" r:id="rId34"/>
  </p:sldIdLst>
  <p:sldSz cx="9144000" cy="5143500" type="screen16x9"/>
  <p:notesSz cx="6797675" cy="9926638"/>
  <p:embeddedFontLst>
    <p:embeddedFont>
      <p:font typeface="Arial Unicode MS" panose="020B0604020202020204" charset="-128"/>
      <p:regular r:id="rId37"/>
    </p:embeddedFont>
    <p:embeddedFont>
      <p:font typeface="Calibri" panose="020F0502020204030204" pitchFamily="34" charset="0"/>
      <p:regular r:id="rId38"/>
      <p:bold r:id="rId39"/>
      <p:italic r:id="rId40"/>
      <p:boldItalic r:id="rId41"/>
    </p:embeddedFont>
    <p:embeddedFont>
      <p:font typeface="Roboto Slab" panose="020B0604020202020204" charset="0"/>
      <p:regular r:id="rId42"/>
      <p:bold r:id="rId43"/>
    </p:embeddedFont>
    <p:embeddedFont>
      <p:font typeface="Source Sans Pro" panose="020B0503030403020204" pitchFamily="34" charset="0"/>
      <p:regular r:id="rId44"/>
      <p:bold r:id="rId45"/>
      <p:italic r:id="rId46"/>
      <p:boldItalic r:id="rId4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3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3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3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3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3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3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3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3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3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A81BA"/>
    <a:srgbClr val="85B4D9"/>
    <a:srgbClr val="E2EDF6"/>
    <a:srgbClr val="0091EA"/>
    <a:srgbClr val="38A9EF"/>
    <a:srgbClr val="93D0F6"/>
    <a:srgbClr val="2DA4EE"/>
    <a:srgbClr val="2C618B"/>
    <a:srgbClr val="1D405D"/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8375E50-35A0-4EDE-972E-47D87FCDD355}">
  <a:tblStyle styleId="{A8375E50-35A0-4EDE-972E-47D87FCDD35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84E427A-3D55-4303-BF80-6455036E1DE7}" styleName="Estilo com Tema 1 - Ênfase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2833802-FEF1-4C79-8D5D-14CF1EAF98D9}" styleName="Estilo Claro 2 - Ênfas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62" autoAdjust="0"/>
    <p:restoredTop sz="99467" autoAdjust="0"/>
  </p:normalViewPr>
  <p:slideViewPr>
    <p:cSldViewPr>
      <p:cViewPr varScale="1">
        <p:scale>
          <a:sx n="88" d="100"/>
          <a:sy n="88" d="100"/>
        </p:scale>
        <p:origin x="756" y="64"/>
      </p:cViewPr>
      <p:guideLst>
        <p:guide orient="horz" pos="2160"/>
        <p:guide pos="2880"/>
        <p:guide orient="horz" pos="1621"/>
      </p:guideLst>
    </p:cSldViewPr>
  </p:slideViewPr>
  <p:outlineViewPr>
    <p:cViewPr>
      <p:scale>
        <a:sx n="33" d="100"/>
        <a:sy n="33" d="100"/>
      </p:scale>
      <p:origin x="0" y="-1845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8396"/>
    </p:cViewPr>
  </p:sorterViewPr>
  <p:notesViewPr>
    <p:cSldViewPr>
      <p:cViewPr varScale="1">
        <p:scale>
          <a:sx n="47" d="100"/>
          <a:sy n="47" d="100"/>
        </p:scale>
        <p:origin x="2792" y="6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font" Target="fonts/font3.fntdata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font" Target="fonts/font6.fntdata"/><Relationship Id="rId47" Type="http://schemas.openxmlformats.org/officeDocument/2006/relationships/font" Target="fonts/font11.fntdata"/><Relationship Id="rId50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font" Target="fonts/font1.fntdata"/><Relationship Id="rId40" Type="http://schemas.openxmlformats.org/officeDocument/2006/relationships/font" Target="fonts/font4.fntdata"/><Relationship Id="rId45" Type="http://schemas.openxmlformats.org/officeDocument/2006/relationships/font" Target="fonts/font9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handoutMaster" Target="handoutMasters/handoutMaster1.xml"/><Relationship Id="rId49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font" Target="fonts/font8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Relationship Id="rId43" Type="http://schemas.openxmlformats.org/officeDocument/2006/relationships/font" Target="fonts/font7.fntdata"/><Relationship Id="rId48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tableStyles" Target="tableStyle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font" Target="fonts/font2.fntdata"/><Relationship Id="rId46" Type="http://schemas.openxmlformats.org/officeDocument/2006/relationships/font" Target="fonts/font10.fntdata"/><Relationship Id="rId20" Type="http://schemas.openxmlformats.org/officeDocument/2006/relationships/slide" Target="slides/slide18.xml"/><Relationship Id="rId41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ADA21D-E309-4BA5-98FA-21CF20EBA7AC}" type="datetimeFigureOut">
              <a:rPr lang="pt-BR" smtClean="0"/>
              <a:t>15/02/2024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687C3E-7AE4-43BE-AC06-35B5BD8390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04190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8745608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3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3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3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3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3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3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3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3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3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700188" y="1020268"/>
            <a:ext cx="5807400" cy="1159875"/>
          </a:xfrm>
          <a:prstGeom prst="rect">
            <a:avLst/>
          </a:prstGeom>
        </p:spPr>
        <p:txBody>
          <a:bodyPr spcFirstLastPara="1" wrap="square" lIns="81599" tIns="81599" rIns="81599" bIns="81599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5400" b="1">
                <a:solidFill>
                  <a:srgbClr val="0091E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5400" b="1">
                <a:solidFill>
                  <a:srgbClr val="0091EA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5400" b="1">
                <a:solidFill>
                  <a:srgbClr val="0091EA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5400" b="1">
                <a:solidFill>
                  <a:srgbClr val="0091EA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5400" b="1">
                <a:solidFill>
                  <a:srgbClr val="0091EA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5400" b="1">
                <a:solidFill>
                  <a:srgbClr val="0091EA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5400" b="1">
                <a:solidFill>
                  <a:srgbClr val="0091EA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5400" b="1">
                <a:solidFill>
                  <a:srgbClr val="0091EA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5400" b="1">
                <a:solidFill>
                  <a:srgbClr val="0091EA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6897625" y="4649963"/>
            <a:ext cx="126901" cy="95176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81599" tIns="81599" rIns="81599" bIns="8159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454376" y="4229101"/>
            <a:ext cx="126901" cy="95176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81599" tIns="81599" rIns="81599" bIns="8159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8827730" y="3448174"/>
            <a:ext cx="75900" cy="56925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81599" tIns="81599" rIns="81599" bIns="8159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677052" y="4933406"/>
            <a:ext cx="126901" cy="95176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81599" tIns="81599" rIns="81599" bIns="8159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972226" y="475050"/>
            <a:ext cx="126901" cy="95176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81599" tIns="81599" rIns="81599" bIns="8159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579639" y="2530109"/>
            <a:ext cx="126901" cy="95176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81599" tIns="81599" rIns="81599" bIns="8159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311843" y="593638"/>
            <a:ext cx="126901" cy="95176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81599" tIns="81599" rIns="81599" bIns="8159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626324" y="1004906"/>
            <a:ext cx="253800" cy="19035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81599" tIns="81599" rIns="81599" bIns="8159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8104500" y="3722333"/>
            <a:ext cx="190200" cy="142875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81599" tIns="81599" rIns="81599" bIns="8159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8803951" y="4241001"/>
            <a:ext cx="190200" cy="142875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81599" tIns="81599" rIns="81599" bIns="8159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196315" y="1493174"/>
            <a:ext cx="75900" cy="56925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81599" tIns="81599" rIns="81599" bIns="8159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1738053" y="203494"/>
            <a:ext cx="253800" cy="19035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81599" tIns="81599" rIns="81599" bIns="8159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771664" y="1878372"/>
            <a:ext cx="75900" cy="56925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81599" tIns="81599" rIns="81599" bIns="8159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4271587" y="356128"/>
            <a:ext cx="75900" cy="56925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81599" tIns="81599" rIns="81599" bIns="8159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7729219" y="4595585"/>
            <a:ext cx="253800" cy="190575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81599" tIns="81599" rIns="81599" bIns="8159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6" name="Picture 2" descr="Credenciamento SENAI-PB - Login">
            <a:extLst>
              <a:ext uri="{FF2B5EF4-FFF2-40B4-BE49-F238E27FC236}">
                <a16:creationId xmlns:a16="http://schemas.microsoft.com/office/drawing/2014/main" id="{822EB18F-4FCB-44A3-B3DB-708BD528516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6713" y="33470"/>
            <a:ext cx="1129783" cy="378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CF074AD-5A0D-40B4-813D-34862D7DF200}"/>
              </a:ext>
            </a:extLst>
          </p:cNvPr>
          <p:cNvSpPr/>
          <p:nvPr userDrawn="1"/>
        </p:nvSpPr>
        <p:spPr>
          <a:xfrm>
            <a:off x="1" y="-1"/>
            <a:ext cx="9144000" cy="685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613" tIns="40805" rIns="81613" bIns="40805" rtlCol="0" anchor="ctr"/>
          <a:lstStyle/>
          <a:p>
            <a:pPr algn="ctr"/>
            <a:endParaRPr lang="en-US" sz="1000"/>
          </a:p>
        </p:txBody>
      </p:sp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8" y="254639"/>
            <a:ext cx="8679898" cy="543185"/>
          </a:xfrm>
          <a:prstGeom prst="rect">
            <a:avLst/>
          </a:prstGeom>
        </p:spPr>
        <p:txBody>
          <a:bodyPr lIns="81613" tIns="40805" rIns="81613" bIns="40805" anchor="ctr"/>
          <a:lstStyle>
            <a:lvl1pPr marL="0" indent="0" algn="ctr">
              <a:buNone/>
              <a:defRPr sz="3700" b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36F6D66-F2F9-4BF4-99F9-B1BA1142497F}"/>
              </a:ext>
            </a:extLst>
          </p:cNvPr>
          <p:cNvSpPr/>
          <p:nvPr userDrawn="1"/>
        </p:nvSpPr>
        <p:spPr>
          <a:xfrm>
            <a:off x="1" y="5094517"/>
            <a:ext cx="9144000" cy="489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613" tIns="40805" rIns="81613" bIns="40805" rtlCol="0" anchor="ctr"/>
          <a:lstStyle/>
          <a:p>
            <a:pPr algn="ctr"/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3693593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BAAB49C-82D6-462D-8630-09F94CD9C293}"/>
              </a:ext>
            </a:extLst>
          </p:cNvPr>
          <p:cNvSpPr/>
          <p:nvPr userDrawn="1"/>
        </p:nvSpPr>
        <p:spPr>
          <a:xfrm>
            <a:off x="1" y="2"/>
            <a:ext cx="9144000" cy="48985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613" tIns="40805" rIns="81613" bIns="40805" rtlCol="0" anchor="ctr"/>
          <a:lstStyle/>
          <a:p>
            <a:pPr algn="ctr"/>
            <a:endParaRPr lang="en-US" sz="100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8D265AB-C1BD-4CEB-AE14-D0E6C976BF8A}"/>
              </a:ext>
            </a:extLst>
          </p:cNvPr>
          <p:cNvSpPr/>
          <p:nvPr userDrawn="1"/>
        </p:nvSpPr>
        <p:spPr>
          <a:xfrm>
            <a:off x="542109" y="218804"/>
            <a:ext cx="7889966" cy="579014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613" tIns="40805" rIns="81613" bIns="40805" rtlCol="0" anchor="ctr"/>
          <a:lstStyle/>
          <a:p>
            <a:pPr algn="ctr"/>
            <a:endParaRPr lang="en-US" sz="1000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373C4845-8216-4B2A-A66E-536E74678B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42648" y="254639"/>
            <a:ext cx="8679898" cy="543185"/>
          </a:xfrm>
          <a:prstGeom prst="rect">
            <a:avLst/>
          </a:prstGeom>
        </p:spPr>
        <p:txBody>
          <a:bodyPr lIns="81613" tIns="40805" rIns="81613" bIns="40805" anchor="ctr"/>
          <a:lstStyle>
            <a:lvl1pPr marL="0" indent="0" algn="ctr">
              <a:buNone/>
              <a:defRPr sz="37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FF96AC6-9B82-47F8-82E6-EA6FB9EA9653}"/>
              </a:ext>
            </a:extLst>
          </p:cNvPr>
          <p:cNvSpPr/>
          <p:nvPr userDrawn="1"/>
        </p:nvSpPr>
        <p:spPr>
          <a:xfrm>
            <a:off x="1" y="5094517"/>
            <a:ext cx="9144000" cy="489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613" tIns="40805" rIns="81613" bIns="40805" rtlCol="0" anchor="ctr"/>
          <a:lstStyle/>
          <a:p>
            <a:pPr algn="ctr"/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14284049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26819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19375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ntents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8" y="254639"/>
            <a:ext cx="8679898" cy="543185"/>
          </a:xfrm>
          <a:prstGeom prst="rect">
            <a:avLst/>
          </a:prstGeom>
        </p:spPr>
        <p:txBody>
          <a:bodyPr lIns="81613" tIns="40805" rIns="81613" bIns="40805" anchor="ctr"/>
          <a:lstStyle>
            <a:lvl1pPr marL="0" indent="0" algn="ctr">
              <a:buNone/>
              <a:defRPr sz="37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4" name="Freeform 44">
            <a:extLst>
              <a:ext uri="{FF2B5EF4-FFF2-40B4-BE49-F238E27FC236}">
                <a16:creationId xmlns:a16="http://schemas.microsoft.com/office/drawing/2014/main" id="{C07FBD2D-6A89-414D-85F9-7BB69D5020BD}"/>
              </a:ext>
            </a:extLst>
          </p:cNvPr>
          <p:cNvSpPr>
            <a:spLocks noChangeAspect="1"/>
          </p:cNvSpPr>
          <p:nvPr/>
        </p:nvSpPr>
        <p:spPr>
          <a:xfrm>
            <a:off x="6456027" y="1093052"/>
            <a:ext cx="2186681" cy="1178148"/>
          </a:xfrm>
          <a:custGeom>
            <a:avLst/>
            <a:gdLst>
              <a:gd name="connsiteX0" fmla="*/ 759126 w 2031627"/>
              <a:gd name="connsiteY0" fmla="*/ 175 h 1094607"/>
              <a:gd name="connsiteX1" fmla="*/ 1202563 w 2031627"/>
              <a:gd name="connsiteY1" fmla="*/ 233386 h 1094607"/>
              <a:gd name="connsiteX2" fmla="*/ 1517075 w 2031627"/>
              <a:gd name="connsiteY2" fmla="*/ 223857 h 1094607"/>
              <a:gd name="connsiteX3" fmla="*/ 1636027 w 2031627"/>
              <a:gd name="connsiteY3" fmla="*/ 467173 h 1094607"/>
              <a:gd name="connsiteX4" fmla="*/ 1993043 w 2031627"/>
              <a:gd name="connsiteY4" fmla="*/ 605752 h 1094607"/>
              <a:gd name="connsiteX5" fmla="*/ 1981034 w 2031627"/>
              <a:gd name="connsiteY5" fmla="*/ 927342 h 1094607"/>
              <a:gd name="connsiteX6" fmla="*/ 1635570 w 2031627"/>
              <a:gd name="connsiteY6" fmla="*/ 1094607 h 1094607"/>
              <a:gd name="connsiteX7" fmla="*/ 417697 w 2031627"/>
              <a:gd name="connsiteY7" fmla="*/ 1091009 h 1094607"/>
              <a:gd name="connsiteX8" fmla="*/ 4450 w 2031627"/>
              <a:gd name="connsiteY8" fmla="*/ 817631 h 1094607"/>
              <a:gd name="connsiteX9" fmla="*/ 298401 w 2031627"/>
              <a:gd name="connsiteY9" fmla="*/ 448930 h 1094607"/>
              <a:gd name="connsiteX10" fmla="*/ 704111 w 2031627"/>
              <a:gd name="connsiteY10" fmla="*/ 3572 h 1094607"/>
              <a:gd name="connsiteX11" fmla="*/ 759126 w 2031627"/>
              <a:gd name="connsiteY11" fmla="*/ 175 h 1094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31627" h="1094607">
                <a:moveTo>
                  <a:pt x="759126" y="175"/>
                </a:moveTo>
                <a:cubicBezTo>
                  <a:pt x="1025636" y="-5883"/>
                  <a:pt x="1164300" y="146830"/>
                  <a:pt x="1202563" y="233386"/>
                </a:cubicBezTo>
                <a:cubicBezTo>
                  <a:pt x="1282888" y="192395"/>
                  <a:pt x="1410516" y="166317"/>
                  <a:pt x="1517075" y="223857"/>
                </a:cubicBezTo>
                <a:cubicBezTo>
                  <a:pt x="1603843" y="265350"/>
                  <a:pt x="1655398" y="364274"/>
                  <a:pt x="1636027" y="467173"/>
                </a:cubicBezTo>
                <a:cubicBezTo>
                  <a:pt x="1818665" y="436910"/>
                  <a:pt x="1962089" y="552744"/>
                  <a:pt x="1993043" y="605752"/>
                </a:cubicBezTo>
                <a:cubicBezTo>
                  <a:pt x="2033585" y="679331"/>
                  <a:pt x="2059020" y="824827"/>
                  <a:pt x="1981034" y="927342"/>
                </a:cubicBezTo>
                <a:cubicBezTo>
                  <a:pt x="1895034" y="1028063"/>
                  <a:pt x="1787166" y="1085614"/>
                  <a:pt x="1635570" y="1094607"/>
                </a:cubicBezTo>
                <a:lnTo>
                  <a:pt x="417697" y="1091009"/>
                </a:lnTo>
                <a:cubicBezTo>
                  <a:pt x="190851" y="1097978"/>
                  <a:pt x="45994" y="1027462"/>
                  <a:pt x="4450" y="817631"/>
                </a:cubicBezTo>
                <a:cubicBezTo>
                  <a:pt x="-12314" y="719312"/>
                  <a:pt x="4831" y="512100"/>
                  <a:pt x="298401" y="448930"/>
                </a:cubicBezTo>
                <a:cubicBezTo>
                  <a:pt x="297213" y="309047"/>
                  <a:pt x="387539" y="53920"/>
                  <a:pt x="704111" y="3572"/>
                </a:cubicBezTo>
                <a:cubicBezTo>
                  <a:pt x="723022" y="1690"/>
                  <a:pt x="741358" y="579"/>
                  <a:pt x="759126" y="175"/>
                </a:cubicBezTo>
                <a:close/>
              </a:path>
            </a:pathLst>
          </a:custGeom>
          <a:solidFill>
            <a:schemeClr val="bg1"/>
          </a:solidFill>
          <a:ln w="889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1209" tIns="30604" rIns="61209" bIns="306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 dirty="0">
              <a:solidFill>
                <a:schemeClr val="tx1"/>
              </a:solidFill>
            </a:endParaRPr>
          </a:p>
        </p:txBody>
      </p:sp>
      <p:sp>
        <p:nvSpPr>
          <p:cNvPr id="7" name="Freeform 44">
            <a:extLst>
              <a:ext uri="{FF2B5EF4-FFF2-40B4-BE49-F238E27FC236}">
                <a16:creationId xmlns:a16="http://schemas.microsoft.com/office/drawing/2014/main" id="{B11ECC53-3D93-4507-89DA-7C96C5F98371}"/>
              </a:ext>
            </a:extLst>
          </p:cNvPr>
          <p:cNvSpPr>
            <a:spLocks noChangeAspect="1"/>
          </p:cNvSpPr>
          <p:nvPr userDrawn="1"/>
        </p:nvSpPr>
        <p:spPr>
          <a:xfrm flipH="1">
            <a:off x="511189" y="1793140"/>
            <a:ext cx="2186681" cy="1178148"/>
          </a:xfrm>
          <a:custGeom>
            <a:avLst/>
            <a:gdLst>
              <a:gd name="connsiteX0" fmla="*/ 759126 w 2031627"/>
              <a:gd name="connsiteY0" fmla="*/ 175 h 1094607"/>
              <a:gd name="connsiteX1" fmla="*/ 1202563 w 2031627"/>
              <a:gd name="connsiteY1" fmla="*/ 233386 h 1094607"/>
              <a:gd name="connsiteX2" fmla="*/ 1517075 w 2031627"/>
              <a:gd name="connsiteY2" fmla="*/ 223857 h 1094607"/>
              <a:gd name="connsiteX3" fmla="*/ 1636027 w 2031627"/>
              <a:gd name="connsiteY3" fmla="*/ 467173 h 1094607"/>
              <a:gd name="connsiteX4" fmla="*/ 1993043 w 2031627"/>
              <a:gd name="connsiteY4" fmla="*/ 605752 h 1094607"/>
              <a:gd name="connsiteX5" fmla="*/ 1981034 w 2031627"/>
              <a:gd name="connsiteY5" fmla="*/ 927342 h 1094607"/>
              <a:gd name="connsiteX6" fmla="*/ 1635570 w 2031627"/>
              <a:gd name="connsiteY6" fmla="*/ 1094607 h 1094607"/>
              <a:gd name="connsiteX7" fmla="*/ 417697 w 2031627"/>
              <a:gd name="connsiteY7" fmla="*/ 1091009 h 1094607"/>
              <a:gd name="connsiteX8" fmla="*/ 4450 w 2031627"/>
              <a:gd name="connsiteY8" fmla="*/ 817631 h 1094607"/>
              <a:gd name="connsiteX9" fmla="*/ 298401 w 2031627"/>
              <a:gd name="connsiteY9" fmla="*/ 448930 h 1094607"/>
              <a:gd name="connsiteX10" fmla="*/ 704111 w 2031627"/>
              <a:gd name="connsiteY10" fmla="*/ 3572 h 1094607"/>
              <a:gd name="connsiteX11" fmla="*/ 759126 w 2031627"/>
              <a:gd name="connsiteY11" fmla="*/ 175 h 1094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31627" h="1094607">
                <a:moveTo>
                  <a:pt x="759126" y="175"/>
                </a:moveTo>
                <a:cubicBezTo>
                  <a:pt x="1025636" y="-5883"/>
                  <a:pt x="1164300" y="146830"/>
                  <a:pt x="1202563" y="233386"/>
                </a:cubicBezTo>
                <a:cubicBezTo>
                  <a:pt x="1282888" y="192395"/>
                  <a:pt x="1410516" y="166317"/>
                  <a:pt x="1517075" y="223857"/>
                </a:cubicBezTo>
                <a:cubicBezTo>
                  <a:pt x="1603843" y="265350"/>
                  <a:pt x="1655398" y="364274"/>
                  <a:pt x="1636027" y="467173"/>
                </a:cubicBezTo>
                <a:cubicBezTo>
                  <a:pt x="1818665" y="436910"/>
                  <a:pt x="1962089" y="552744"/>
                  <a:pt x="1993043" y="605752"/>
                </a:cubicBezTo>
                <a:cubicBezTo>
                  <a:pt x="2033585" y="679331"/>
                  <a:pt x="2059020" y="824827"/>
                  <a:pt x="1981034" y="927342"/>
                </a:cubicBezTo>
                <a:cubicBezTo>
                  <a:pt x="1895034" y="1028063"/>
                  <a:pt x="1787166" y="1085614"/>
                  <a:pt x="1635570" y="1094607"/>
                </a:cubicBezTo>
                <a:lnTo>
                  <a:pt x="417697" y="1091009"/>
                </a:lnTo>
                <a:cubicBezTo>
                  <a:pt x="190851" y="1097978"/>
                  <a:pt x="45994" y="1027462"/>
                  <a:pt x="4450" y="817631"/>
                </a:cubicBezTo>
                <a:cubicBezTo>
                  <a:pt x="-12314" y="719312"/>
                  <a:pt x="4831" y="512100"/>
                  <a:pt x="298401" y="448930"/>
                </a:cubicBezTo>
                <a:cubicBezTo>
                  <a:pt x="297213" y="309047"/>
                  <a:pt x="387539" y="53920"/>
                  <a:pt x="704111" y="3572"/>
                </a:cubicBezTo>
                <a:cubicBezTo>
                  <a:pt x="723022" y="1690"/>
                  <a:pt x="741358" y="579"/>
                  <a:pt x="759126" y="175"/>
                </a:cubicBezTo>
                <a:close/>
              </a:path>
            </a:pathLst>
          </a:custGeom>
          <a:solidFill>
            <a:schemeClr val="bg1"/>
          </a:solidFill>
          <a:ln w="889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1209" tIns="30604" rIns="61209" bIns="306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 dirty="0">
              <a:solidFill>
                <a:schemeClr val="tx1"/>
              </a:solidFill>
            </a:endParaRPr>
          </a:p>
        </p:txBody>
      </p:sp>
      <p:sp>
        <p:nvSpPr>
          <p:cNvPr id="6" name="그림 개체 틀 2">
            <a:extLst>
              <a:ext uri="{FF2B5EF4-FFF2-40B4-BE49-F238E27FC236}">
                <a16:creationId xmlns:a16="http://schemas.microsoft.com/office/drawing/2014/main" id="{5B2F270D-6127-4230-AAA0-00D1740544F6}"/>
              </a:ext>
            </a:extLst>
          </p:cNvPr>
          <p:cNvSpPr>
            <a:spLocks noGrp="1"/>
          </p:cNvSpPr>
          <p:nvPr>
            <p:ph type="pic" sz="quarter" idx="59" hasCustomPrompt="1"/>
          </p:nvPr>
        </p:nvSpPr>
        <p:spPr>
          <a:xfrm>
            <a:off x="1358917" y="1897247"/>
            <a:ext cx="969945" cy="969945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1613" tIns="40805" rIns="81613" bIns="40805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8" name="그림 개체 틀 2">
            <a:extLst>
              <a:ext uri="{FF2B5EF4-FFF2-40B4-BE49-F238E27FC236}">
                <a16:creationId xmlns:a16="http://schemas.microsoft.com/office/drawing/2014/main" id="{1FCAD4D1-1D22-4C76-A670-F8AC37A106D2}"/>
              </a:ext>
            </a:extLst>
          </p:cNvPr>
          <p:cNvSpPr>
            <a:spLocks noGrp="1"/>
          </p:cNvSpPr>
          <p:nvPr>
            <p:ph type="pic" sz="quarter" idx="60" hasCustomPrompt="1"/>
          </p:nvPr>
        </p:nvSpPr>
        <p:spPr>
          <a:xfrm>
            <a:off x="6838178" y="1197159"/>
            <a:ext cx="969945" cy="969945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1613" tIns="40805" rIns="81613" bIns="40805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9" name="Freeform 44">
            <a:extLst>
              <a:ext uri="{FF2B5EF4-FFF2-40B4-BE49-F238E27FC236}">
                <a16:creationId xmlns:a16="http://schemas.microsoft.com/office/drawing/2014/main" id="{C3AF9648-F60B-452B-86AC-AB13E224D3FD}"/>
              </a:ext>
            </a:extLst>
          </p:cNvPr>
          <p:cNvSpPr>
            <a:spLocks noChangeAspect="1"/>
          </p:cNvSpPr>
          <p:nvPr userDrawn="1"/>
        </p:nvSpPr>
        <p:spPr>
          <a:xfrm>
            <a:off x="3529420" y="3236178"/>
            <a:ext cx="2186681" cy="1178148"/>
          </a:xfrm>
          <a:custGeom>
            <a:avLst/>
            <a:gdLst>
              <a:gd name="connsiteX0" fmla="*/ 759126 w 2031627"/>
              <a:gd name="connsiteY0" fmla="*/ 175 h 1094607"/>
              <a:gd name="connsiteX1" fmla="*/ 1202563 w 2031627"/>
              <a:gd name="connsiteY1" fmla="*/ 233386 h 1094607"/>
              <a:gd name="connsiteX2" fmla="*/ 1517075 w 2031627"/>
              <a:gd name="connsiteY2" fmla="*/ 223857 h 1094607"/>
              <a:gd name="connsiteX3" fmla="*/ 1636027 w 2031627"/>
              <a:gd name="connsiteY3" fmla="*/ 467173 h 1094607"/>
              <a:gd name="connsiteX4" fmla="*/ 1993043 w 2031627"/>
              <a:gd name="connsiteY4" fmla="*/ 605752 h 1094607"/>
              <a:gd name="connsiteX5" fmla="*/ 1981034 w 2031627"/>
              <a:gd name="connsiteY5" fmla="*/ 927342 h 1094607"/>
              <a:gd name="connsiteX6" fmla="*/ 1635570 w 2031627"/>
              <a:gd name="connsiteY6" fmla="*/ 1094607 h 1094607"/>
              <a:gd name="connsiteX7" fmla="*/ 417697 w 2031627"/>
              <a:gd name="connsiteY7" fmla="*/ 1091009 h 1094607"/>
              <a:gd name="connsiteX8" fmla="*/ 4450 w 2031627"/>
              <a:gd name="connsiteY8" fmla="*/ 817631 h 1094607"/>
              <a:gd name="connsiteX9" fmla="*/ 298401 w 2031627"/>
              <a:gd name="connsiteY9" fmla="*/ 448930 h 1094607"/>
              <a:gd name="connsiteX10" fmla="*/ 704111 w 2031627"/>
              <a:gd name="connsiteY10" fmla="*/ 3572 h 1094607"/>
              <a:gd name="connsiteX11" fmla="*/ 759126 w 2031627"/>
              <a:gd name="connsiteY11" fmla="*/ 175 h 1094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31627" h="1094607">
                <a:moveTo>
                  <a:pt x="759126" y="175"/>
                </a:moveTo>
                <a:cubicBezTo>
                  <a:pt x="1025636" y="-5883"/>
                  <a:pt x="1164300" y="146830"/>
                  <a:pt x="1202563" y="233386"/>
                </a:cubicBezTo>
                <a:cubicBezTo>
                  <a:pt x="1282888" y="192395"/>
                  <a:pt x="1410516" y="166317"/>
                  <a:pt x="1517075" y="223857"/>
                </a:cubicBezTo>
                <a:cubicBezTo>
                  <a:pt x="1603843" y="265350"/>
                  <a:pt x="1655398" y="364274"/>
                  <a:pt x="1636027" y="467173"/>
                </a:cubicBezTo>
                <a:cubicBezTo>
                  <a:pt x="1818665" y="436910"/>
                  <a:pt x="1962089" y="552744"/>
                  <a:pt x="1993043" y="605752"/>
                </a:cubicBezTo>
                <a:cubicBezTo>
                  <a:pt x="2033585" y="679331"/>
                  <a:pt x="2059020" y="824827"/>
                  <a:pt x="1981034" y="927342"/>
                </a:cubicBezTo>
                <a:cubicBezTo>
                  <a:pt x="1895034" y="1028063"/>
                  <a:pt x="1787166" y="1085614"/>
                  <a:pt x="1635570" y="1094607"/>
                </a:cubicBezTo>
                <a:lnTo>
                  <a:pt x="417697" y="1091009"/>
                </a:lnTo>
                <a:cubicBezTo>
                  <a:pt x="190851" y="1097978"/>
                  <a:pt x="45994" y="1027462"/>
                  <a:pt x="4450" y="817631"/>
                </a:cubicBezTo>
                <a:cubicBezTo>
                  <a:pt x="-12314" y="719312"/>
                  <a:pt x="4831" y="512100"/>
                  <a:pt x="298401" y="448930"/>
                </a:cubicBezTo>
                <a:cubicBezTo>
                  <a:pt x="297213" y="309047"/>
                  <a:pt x="387539" y="53920"/>
                  <a:pt x="704111" y="3572"/>
                </a:cubicBezTo>
                <a:cubicBezTo>
                  <a:pt x="723022" y="1690"/>
                  <a:pt x="741358" y="579"/>
                  <a:pt x="759126" y="175"/>
                </a:cubicBezTo>
                <a:close/>
              </a:path>
            </a:pathLst>
          </a:custGeom>
          <a:solidFill>
            <a:schemeClr val="bg1"/>
          </a:solidFill>
          <a:ln w="889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1209" tIns="30604" rIns="61209" bIns="306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 dirty="0">
              <a:solidFill>
                <a:schemeClr val="tx1"/>
              </a:solidFill>
            </a:endParaRPr>
          </a:p>
        </p:txBody>
      </p:sp>
      <p:sp>
        <p:nvSpPr>
          <p:cNvPr id="10" name="그림 개체 틀 2">
            <a:extLst>
              <a:ext uri="{FF2B5EF4-FFF2-40B4-BE49-F238E27FC236}">
                <a16:creationId xmlns:a16="http://schemas.microsoft.com/office/drawing/2014/main" id="{ADE84C9C-AE4C-4919-85E3-27955132D9EC}"/>
              </a:ext>
            </a:extLst>
          </p:cNvPr>
          <p:cNvSpPr>
            <a:spLocks noGrp="1"/>
          </p:cNvSpPr>
          <p:nvPr>
            <p:ph type="pic" sz="quarter" idx="61" hasCustomPrompt="1"/>
          </p:nvPr>
        </p:nvSpPr>
        <p:spPr>
          <a:xfrm>
            <a:off x="3902095" y="3340285"/>
            <a:ext cx="969945" cy="969945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1613" tIns="40805" rIns="81613" bIns="40805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74609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AB178950-6460-489A-86E8-DA7944855983}"/>
              </a:ext>
            </a:extLst>
          </p:cNvPr>
          <p:cNvSpPr>
            <a:spLocks noGrp="1"/>
          </p:cNvSpPr>
          <p:nvPr>
            <p:ph type="pic" sz="quarter" idx="46" hasCustomPrompt="1"/>
          </p:nvPr>
        </p:nvSpPr>
        <p:spPr>
          <a:xfrm>
            <a:off x="1406726" y="1364312"/>
            <a:ext cx="7194958" cy="1984497"/>
          </a:xfrm>
          <a:custGeom>
            <a:avLst/>
            <a:gdLst>
              <a:gd name="connsiteX0" fmla="*/ 0 w 6913722"/>
              <a:gd name="connsiteY0" fmla="*/ 0 h 1800200"/>
              <a:gd name="connsiteX1" fmla="*/ 6913722 w 6913722"/>
              <a:gd name="connsiteY1" fmla="*/ 0 h 1800200"/>
              <a:gd name="connsiteX2" fmla="*/ 6913722 w 6913722"/>
              <a:gd name="connsiteY2" fmla="*/ 1800200 h 1800200"/>
              <a:gd name="connsiteX3" fmla="*/ 0 w 6913722"/>
              <a:gd name="connsiteY3" fmla="*/ 1800200 h 1800200"/>
              <a:gd name="connsiteX4" fmla="*/ 0 w 6913722"/>
              <a:gd name="connsiteY4" fmla="*/ 0 h 1800200"/>
              <a:gd name="connsiteX0" fmla="*/ 0 w 6913722"/>
              <a:gd name="connsiteY0" fmla="*/ 0 h 1800200"/>
              <a:gd name="connsiteX1" fmla="*/ 6913722 w 6913722"/>
              <a:gd name="connsiteY1" fmla="*/ 0 h 1800200"/>
              <a:gd name="connsiteX2" fmla="*/ 6913722 w 6913722"/>
              <a:gd name="connsiteY2" fmla="*/ 1800200 h 1800200"/>
              <a:gd name="connsiteX3" fmla="*/ 1103257 w 6913722"/>
              <a:gd name="connsiteY3" fmla="*/ 1791789 h 1800200"/>
              <a:gd name="connsiteX4" fmla="*/ 0 w 6913722"/>
              <a:gd name="connsiteY4" fmla="*/ 1800200 h 1800200"/>
              <a:gd name="connsiteX5" fmla="*/ 0 w 6913722"/>
              <a:gd name="connsiteY5" fmla="*/ 0 h 1800200"/>
              <a:gd name="connsiteX0" fmla="*/ 0 w 6913722"/>
              <a:gd name="connsiteY0" fmla="*/ 0 h 1800200"/>
              <a:gd name="connsiteX1" fmla="*/ 6913722 w 6913722"/>
              <a:gd name="connsiteY1" fmla="*/ 0 h 1800200"/>
              <a:gd name="connsiteX2" fmla="*/ 6913722 w 6913722"/>
              <a:gd name="connsiteY2" fmla="*/ 1800200 h 1800200"/>
              <a:gd name="connsiteX3" fmla="*/ 1489151 w 6913722"/>
              <a:gd name="connsiteY3" fmla="*/ 1800178 h 1800200"/>
              <a:gd name="connsiteX4" fmla="*/ 1103257 w 6913722"/>
              <a:gd name="connsiteY4" fmla="*/ 1791789 h 1800200"/>
              <a:gd name="connsiteX5" fmla="*/ 0 w 6913722"/>
              <a:gd name="connsiteY5" fmla="*/ 1800200 h 1800200"/>
              <a:gd name="connsiteX6" fmla="*/ 0 w 6913722"/>
              <a:gd name="connsiteY6" fmla="*/ 0 h 1800200"/>
              <a:gd name="connsiteX0" fmla="*/ 0 w 6913722"/>
              <a:gd name="connsiteY0" fmla="*/ 0 h 1800200"/>
              <a:gd name="connsiteX1" fmla="*/ 6913722 w 6913722"/>
              <a:gd name="connsiteY1" fmla="*/ 0 h 1800200"/>
              <a:gd name="connsiteX2" fmla="*/ 6913722 w 6913722"/>
              <a:gd name="connsiteY2" fmla="*/ 1800200 h 1800200"/>
              <a:gd name="connsiteX3" fmla="*/ 1489151 w 6913722"/>
              <a:gd name="connsiteY3" fmla="*/ 1800178 h 1800200"/>
              <a:gd name="connsiteX4" fmla="*/ 1287815 w 6913722"/>
              <a:gd name="connsiteY4" fmla="*/ 1791789 h 1800200"/>
              <a:gd name="connsiteX5" fmla="*/ 1103257 w 6913722"/>
              <a:gd name="connsiteY5" fmla="*/ 1791789 h 1800200"/>
              <a:gd name="connsiteX6" fmla="*/ 0 w 6913722"/>
              <a:gd name="connsiteY6" fmla="*/ 1800200 h 1800200"/>
              <a:gd name="connsiteX7" fmla="*/ 0 w 6913722"/>
              <a:gd name="connsiteY7" fmla="*/ 0 h 1800200"/>
              <a:gd name="connsiteX0" fmla="*/ 0 w 6913722"/>
              <a:gd name="connsiteY0" fmla="*/ 0 h 1951179"/>
              <a:gd name="connsiteX1" fmla="*/ 6913722 w 6913722"/>
              <a:gd name="connsiteY1" fmla="*/ 0 h 1951179"/>
              <a:gd name="connsiteX2" fmla="*/ 6913722 w 6913722"/>
              <a:gd name="connsiteY2" fmla="*/ 1800200 h 1951179"/>
              <a:gd name="connsiteX3" fmla="*/ 1489151 w 6913722"/>
              <a:gd name="connsiteY3" fmla="*/ 1800178 h 1951179"/>
              <a:gd name="connsiteX4" fmla="*/ 1296204 w 6913722"/>
              <a:gd name="connsiteY4" fmla="*/ 1951179 h 1951179"/>
              <a:gd name="connsiteX5" fmla="*/ 1103257 w 6913722"/>
              <a:gd name="connsiteY5" fmla="*/ 1791789 h 1951179"/>
              <a:gd name="connsiteX6" fmla="*/ 0 w 6913722"/>
              <a:gd name="connsiteY6" fmla="*/ 1800200 h 1951179"/>
              <a:gd name="connsiteX7" fmla="*/ 0 w 6913722"/>
              <a:gd name="connsiteY7" fmla="*/ 0 h 1951179"/>
              <a:gd name="connsiteX0" fmla="*/ 0 w 6913722"/>
              <a:gd name="connsiteY0" fmla="*/ 0 h 2002718"/>
              <a:gd name="connsiteX1" fmla="*/ 6913722 w 6913722"/>
              <a:gd name="connsiteY1" fmla="*/ 0 h 2002718"/>
              <a:gd name="connsiteX2" fmla="*/ 6913722 w 6913722"/>
              <a:gd name="connsiteY2" fmla="*/ 1800200 h 2002718"/>
              <a:gd name="connsiteX3" fmla="*/ 1489151 w 6913722"/>
              <a:gd name="connsiteY3" fmla="*/ 1800178 h 2002718"/>
              <a:gd name="connsiteX4" fmla="*/ 1303214 w 6913722"/>
              <a:gd name="connsiteY4" fmla="*/ 2002718 h 2002718"/>
              <a:gd name="connsiteX5" fmla="*/ 1103257 w 6913722"/>
              <a:gd name="connsiteY5" fmla="*/ 1791789 h 2002718"/>
              <a:gd name="connsiteX6" fmla="*/ 0 w 6913722"/>
              <a:gd name="connsiteY6" fmla="*/ 1800200 h 2002718"/>
              <a:gd name="connsiteX7" fmla="*/ 0 w 6913722"/>
              <a:gd name="connsiteY7" fmla="*/ 0 h 2002718"/>
              <a:gd name="connsiteX0" fmla="*/ 0 w 6913722"/>
              <a:gd name="connsiteY0" fmla="*/ 0 h 2002718"/>
              <a:gd name="connsiteX1" fmla="*/ 6913722 w 6913722"/>
              <a:gd name="connsiteY1" fmla="*/ 0 h 2002718"/>
              <a:gd name="connsiteX2" fmla="*/ 6913722 w 6913722"/>
              <a:gd name="connsiteY2" fmla="*/ 1800200 h 2002718"/>
              <a:gd name="connsiteX3" fmla="*/ 1489151 w 6913722"/>
              <a:gd name="connsiteY3" fmla="*/ 1800178 h 2002718"/>
              <a:gd name="connsiteX4" fmla="*/ 1289193 w 6913722"/>
              <a:gd name="connsiteY4" fmla="*/ 2002718 h 2002718"/>
              <a:gd name="connsiteX5" fmla="*/ 1103257 w 6913722"/>
              <a:gd name="connsiteY5" fmla="*/ 1791789 h 2002718"/>
              <a:gd name="connsiteX6" fmla="*/ 0 w 6913722"/>
              <a:gd name="connsiteY6" fmla="*/ 1800200 h 2002718"/>
              <a:gd name="connsiteX7" fmla="*/ 0 w 6913722"/>
              <a:gd name="connsiteY7" fmla="*/ 0 h 2002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913722" h="2002718">
                <a:moveTo>
                  <a:pt x="0" y="0"/>
                </a:moveTo>
                <a:lnTo>
                  <a:pt x="6913722" y="0"/>
                </a:lnTo>
                <a:lnTo>
                  <a:pt x="6913722" y="1800200"/>
                </a:lnTo>
                <a:lnTo>
                  <a:pt x="1489151" y="1800178"/>
                </a:lnTo>
                <a:lnTo>
                  <a:pt x="1289193" y="2002718"/>
                </a:lnTo>
                <a:lnTo>
                  <a:pt x="1103257" y="1791789"/>
                </a:lnTo>
                <a:lnTo>
                  <a:pt x="0" y="18002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1613" tIns="40805" rIns="81613" bIns="40805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marR="0" indent="0" algn="ctr" defTabSz="612102" rtl="0" eaLnBrk="1" fontAlgn="auto" latinLnBrk="0" hangingPunct="1">
              <a:lnSpc>
                <a:spcPct val="90000"/>
              </a:lnSpc>
              <a:spcBef>
                <a:spcPts val="67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ctr" defTabSz="612102" rtl="0" eaLnBrk="1" fontAlgn="auto" latinLnBrk="0" hangingPunct="1">
              <a:lnSpc>
                <a:spcPct val="90000"/>
              </a:lnSpc>
              <a:spcBef>
                <a:spcPts val="67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50AE06E-08A3-48B7-8322-CE3798623A8B}"/>
              </a:ext>
            </a:extLst>
          </p:cNvPr>
          <p:cNvSpPr/>
          <p:nvPr userDrawn="1"/>
        </p:nvSpPr>
        <p:spPr>
          <a:xfrm>
            <a:off x="1" y="1364316"/>
            <a:ext cx="1406726" cy="1792481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613" tIns="40805" rIns="81613" bIns="40805" rtlCol="0" anchor="ctr"/>
          <a:lstStyle/>
          <a:p>
            <a:pPr lvl="0" algn="ctr"/>
            <a:endParaRPr lang="en-US" sz="1200"/>
          </a:p>
        </p:txBody>
      </p:sp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A708D5EC-6A83-4792-81FB-2ECCB0ABE2A2}"/>
              </a:ext>
            </a:extLst>
          </p:cNvPr>
          <p:cNvSpPr>
            <a:spLocks noGrp="1"/>
          </p:cNvSpPr>
          <p:nvPr>
            <p:ph type="pic" sz="quarter" idx="58" hasCustomPrompt="1"/>
          </p:nvPr>
        </p:nvSpPr>
        <p:spPr>
          <a:xfrm>
            <a:off x="7211562" y="3297734"/>
            <a:ext cx="1390124" cy="125283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1613" tIns="40805" rIns="81613" bIns="40805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5" name="그림 개체 틀 2">
            <a:extLst>
              <a:ext uri="{FF2B5EF4-FFF2-40B4-BE49-F238E27FC236}">
                <a16:creationId xmlns:a16="http://schemas.microsoft.com/office/drawing/2014/main" id="{DD53BE75-DFE8-4D1E-89D4-0824C71EED78}"/>
              </a:ext>
            </a:extLst>
          </p:cNvPr>
          <p:cNvSpPr>
            <a:spLocks noGrp="1"/>
          </p:cNvSpPr>
          <p:nvPr>
            <p:ph type="pic" sz="quarter" idx="59" hasCustomPrompt="1"/>
          </p:nvPr>
        </p:nvSpPr>
        <p:spPr>
          <a:xfrm>
            <a:off x="5678036" y="3297734"/>
            <a:ext cx="1390124" cy="125283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1613" tIns="40805" rIns="81613" bIns="40805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93642239-33D4-4D2F-AC90-7781FC846D6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42648" y="254639"/>
            <a:ext cx="8679898" cy="543185"/>
          </a:xfrm>
          <a:prstGeom prst="rect">
            <a:avLst/>
          </a:prstGeom>
        </p:spPr>
        <p:txBody>
          <a:bodyPr lIns="81613" tIns="40805" rIns="81613" bIns="40805" anchor="ctr"/>
          <a:lstStyle>
            <a:lvl1pPr marL="0" indent="0" algn="ctr">
              <a:buNone/>
              <a:defRPr sz="37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4706217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3723FA40-FCE6-4B16-AF36-281B510020EB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550098" y="1344458"/>
            <a:ext cx="1350000" cy="755999"/>
          </a:xfrm>
          <a:prstGeom prst="roundRect">
            <a:avLst>
              <a:gd name="adj" fmla="val 7223"/>
            </a:avLst>
          </a:prstGeom>
          <a:solidFill>
            <a:schemeClr val="bg1">
              <a:lumMod val="95000"/>
            </a:schemeClr>
          </a:solidFill>
        </p:spPr>
        <p:txBody>
          <a:bodyPr lIns="81613" tIns="40805" rIns="81613" bIns="40805" anchor="ctr"/>
          <a:lstStyle>
            <a:lvl1pPr marL="0" marR="0" indent="0" algn="ctr" defTabSz="61208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800"/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98B135-3ED1-42E9-A42D-5B4F7F10C237}"/>
              </a:ext>
            </a:extLst>
          </p:cNvPr>
          <p:cNvSpPr>
            <a:spLocks noGrp="1"/>
          </p:cNvSpPr>
          <p:nvPr>
            <p:ph type="pic" sz="quarter" idx="54" hasCustomPrompt="1"/>
          </p:nvPr>
        </p:nvSpPr>
        <p:spPr>
          <a:xfrm>
            <a:off x="550098" y="2158798"/>
            <a:ext cx="1350000" cy="755999"/>
          </a:xfrm>
          <a:prstGeom prst="roundRect">
            <a:avLst>
              <a:gd name="adj" fmla="val 7223"/>
            </a:avLst>
          </a:prstGeom>
          <a:solidFill>
            <a:schemeClr val="bg1">
              <a:lumMod val="95000"/>
            </a:schemeClr>
          </a:solidFill>
        </p:spPr>
        <p:txBody>
          <a:bodyPr lIns="81613" tIns="40805" rIns="81613" bIns="40805" anchor="ctr"/>
          <a:lstStyle>
            <a:lvl1pPr marL="0" marR="0" indent="0" algn="ctr" defTabSz="61208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800"/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B0371065-5281-4086-9A62-2FB24E56E50B}"/>
              </a:ext>
            </a:extLst>
          </p:cNvPr>
          <p:cNvSpPr>
            <a:spLocks noGrp="1"/>
          </p:cNvSpPr>
          <p:nvPr>
            <p:ph type="pic" sz="quarter" idx="57" hasCustomPrompt="1"/>
          </p:nvPr>
        </p:nvSpPr>
        <p:spPr>
          <a:xfrm>
            <a:off x="550098" y="2973138"/>
            <a:ext cx="1350000" cy="755999"/>
          </a:xfrm>
          <a:prstGeom prst="roundRect">
            <a:avLst>
              <a:gd name="adj" fmla="val 7223"/>
            </a:avLst>
          </a:prstGeom>
          <a:solidFill>
            <a:schemeClr val="bg1">
              <a:lumMod val="95000"/>
            </a:schemeClr>
          </a:solidFill>
        </p:spPr>
        <p:txBody>
          <a:bodyPr lIns="81613" tIns="40805" rIns="81613" bIns="40805" anchor="ctr"/>
          <a:lstStyle>
            <a:lvl1pPr marL="0" marR="0" indent="0" algn="ctr" defTabSz="61208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800"/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1805CC9B-AA32-4069-B262-3DA21DB7FF55}"/>
              </a:ext>
            </a:extLst>
          </p:cNvPr>
          <p:cNvSpPr>
            <a:spLocks noGrp="1"/>
          </p:cNvSpPr>
          <p:nvPr>
            <p:ph type="pic" sz="quarter" idx="60" hasCustomPrompt="1"/>
          </p:nvPr>
        </p:nvSpPr>
        <p:spPr>
          <a:xfrm>
            <a:off x="550098" y="3787476"/>
            <a:ext cx="1350000" cy="755999"/>
          </a:xfrm>
          <a:prstGeom prst="roundRect">
            <a:avLst>
              <a:gd name="adj" fmla="val 7223"/>
            </a:avLst>
          </a:prstGeom>
          <a:solidFill>
            <a:schemeClr val="bg1">
              <a:lumMod val="95000"/>
            </a:schemeClr>
          </a:solidFill>
        </p:spPr>
        <p:txBody>
          <a:bodyPr lIns="81613" tIns="40805" rIns="81613" bIns="40805" anchor="ctr"/>
          <a:lstStyle>
            <a:lvl1pPr marL="0" marR="0" indent="0" algn="ctr" defTabSz="61208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800"/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EAF47A72-6930-4058-A5F2-8E8A5F1A5B4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42648" y="254639"/>
            <a:ext cx="8679898" cy="543185"/>
          </a:xfrm>
          <a:prstGeom prst="rect">
            <a:avLst/>
          </a:prstGeom>
        </p:spPr>
        <p:txBody>
          <a:bodyPr lIns="81613" tIns="40805" rIns="81613" bIns="40805" anchor="ctr"/>
          <a:lstStyle>
            <a:lvl1pPr marL="0" indent="0" algn="ctr">
              <a:buNone/>
              <a:defRPr sz="37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5133979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E514C0E-C202-46C1-9852-BA3E45CA02B3}"/>
              </a:ext>
            </a:extLst>
          </p:cNvPr>
          <p:cNvSpPr/>
          <p:nvPr userDrawn="1"/>
        </p:nvSpPr>
        <p:spPr>
          <a:xfrm>
            <a:off x="6986860" y="2407028"/>
            <a:ext cx="1620001" cy="107999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1209" tIns="30604" rIns="61209" bIns="306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202D61-F30B-4228-A377-5750CAA2B9B7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6986860" y="1329783"/>
            <a:ext cx="1620001" cy="107999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lIns="81613" tIns="40805" rIns="81613" bIns="40805" anchor="ctr"/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306045" indent="0">
              <a:buNone/>
              <a:defRPr sz="1900"/>
            </a:lvl2pPr>
            <a:lvl3pPr marL="612087" indent="0">
              <a:buNone/>
              <a:defRPr sz="1600"/>
            </a:lvl3pPr>
            <a:lvl4pPr marL="918130" indent="0">
              <a:buNone/>
              <a:defRPr sz="1300"/>
            </a:lvl4pPr>
            <a:lvl5pPr marL="1224172" indent="0">
              <a:buNone/>
              <a:defRPr sz="1300"/>
            </a:lvl5pPr>
            <a:lvl6pPr marL="1530216" indent="0">
              <a:buNone/>
              <a:defRPr sz="1300"/>
            </a:lvl6pPr>
            <a:lvl7pPr marL="1836259" indent="0">
              <a:buNone/>
              <a:defRPr sz="1300"/>
            </a:lvl7pPr>
            <a:lvl8pPr marL="2142303" indent="0">
              <a:buNone/>
              <a:defRPr sz="1300"/>
            </a:lvl8pPr>
            <a:lvl9pPr marL="2448346" indent="0">
              <a:buNone/>
              <a:defRPr sz="13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C423E02-128E-42A1-8953-2DE50A51FCF9}"/>
              </a:ext>
            </a:extLst>
          </p:cNvPr>
          <p:cNvSpPr/>
          <p:nvPr userDrawn="1"/>
        </p:nvSpPr>
        <p:spPr>
          <a:xfrm>
            <a:off x="5366860" y="3484369"/>
            <a:ext cx="1620001" cy="10799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1209" tIns="30604" rIns="61209" bIns="306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06F87C8A-190B-4FCA-A7E1-913DC2A32AA2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6986860" y="3484369"/>
            <a:ext cx="1620001" cy="107999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lIns="81613" tIns="40805" rIns="81613" bIns="40805" anchor="ctr"/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306045" indent="0">
              <a:buNone/>
              <a:defRPr sz="1900"/>
            </a:lvl2pPr>
            <a:lvl3pPr marL="612087" indent="0">
              <a:buNone/>
              <a:defRPr sz="1600"/>
            </a:lvl3pPr>
            <a:lvl4pPr marL="918130" indent="0">
              <a:buNone/>
              <a:defRPr sz="1300"/>
            </a:lvl4pPr>
            <a:lvl5pPr marL="1224172" indent="0">
              <a:buNone/>
              <a:defRPr sz="1300"/>
            </a:lvl5pPr>
            <a:lvl6pPr marL="1530216" indent="0">
              <a:buNone/>
              <a:defRPr sz="1300"/>
            </a:lvl6pPr>
            <a:lvl7pPr marL="1836259" indent="0">
              <a:buNone/>
              <a:defRPr sz="1300"/>
            </a:lvl7pPr>
            <a:lvl8pPr marL="2142303" indent="0">
              <a:buNone/>
              <a:defRPr sz="1300"/>
            </a:lvl8pPr>
            <a:lvl9pPr marL="2448346" indent="0">
              <a:buNone/>
              <a:defRPr sz="13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AA0A630E-93DB-487F-929A-17764764CDB1}"/>
              </a:ext>
            </a:extLst>
          </p:cNvPr>
          <p:cNvSpPr>
            <a:spLocks noGrp="1"/>
          </p:cNvSpPr>
          <p:nvPr>
            <p:ph type="pic" idx="17" hasCustomPrompt="1"/>
          </p:nvPr>
        </p:nvSpPr>
        <p:spPr>
          <a:xfrm>
            <a:off x="5366700" y="2407028"/>
            <a:ext cx="1620001" cy="107999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lIns="81613" tIns="40805" rIns="81613" bIns="40805" anchor="ctr"/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306045" indent="0">
              <a:buNone/>
              <a:defRPr sz="1900"/>
            </a:lvl2pPr>
            <a:lvl3pPr marL="612087" indent="0">
              <a:buNone/>
              <a:defRPr sz="1600"/>
            </a:lvl3pPr>
            <a:lvl4pPr marL="918130" indent="0">
              <a:buNone/>
              <a:defRPr sz="1300"/>
            </a:lvl4pPr>
            <a:lvl5pPr marL="1224172" indent="0">
              <a:buNone/>
              <a:defRPr sz="1300"/>
            </a:lvl5pPr>
            <a:lvl6pPr marL="1530216" indent="0">
              <a:buNone/>
              <a:defRPr sz="1300"/>
            </a:lvl6pPr>
            <a:lvl7pPr marL="1836259" indent="0">
              <a:buNone/>
              <a:defRPr sz="1300"/>
            </a:lvl7pPr>
            <a:lvl8pPr marL="2142303" indent="0">
              <a:buNone/>
              <a:defRPr sz="1300"/>
            </a:lvl8pPr>
            <a:lvl9pPr marL="2448346" indent="0">
              <a:buNone/>
              <a:defRPr sz="13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711B731-17ED-4D6F-800A-73D3A14C3992}"/>
              </a:ext>
            </a:extLst>
          </p:cNvPr>
          <p:cNvSpPr/>
          <p:nvPr userDrawn="1"/>
        </p:nvSpPr>
        <p:spPr>
          <a:xfrm>
            <a:off x="5366860" y="1329783"/>
            <a:ext cx="1620001" cy="10799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1209" tIns="30604" rIns="61209" bIns="306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6746A58-880F-470E-AAFB-4D7CB30D2CF6}"/>
              </a:ext>
            </a:extLst>
          </p:cNvPr>
          <p:cNvSpPr/>
          <p:nvPr userDrawn="1"/>
        </p:nvSpPr>
        <p:spPr>
          <a:xfrm>
            <a:off x="3746540" y="2407028"/>
            <a:ext cx="1620001" cy="1079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1209" tIns="30604" rIns="61209" bIns="306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FBD37972-1F7F-4C9E-A6D4-C90E3B8369F0}"/>
              </a:ext>
            </a:extLst>
          </p:cNvPr>
          <p:cNvSpPr>
            <a:spLocks noGrp="1"/>
          </p:cNvSpPr>
          <p:nvPr>
            <p:ph type="pic" idx="18" hasCustomPrompt="1"/>
          </p:nvPr>
        </p:nvSpPr>
        <p:spPr>
          <a:xfrm>
            <a:off x="3746178" y="3484369"/>
            <a:ext cx="1620001" cy="107999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lIns="81613" tIns="40805" rIns="81613" bIns="40805" anchor="ctr"/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306045" indent="0">
              <a:buNone/>
              <a:defRPr sz="1900"/>
            </a:lvl2pPr>
            <a:lvl3pPr marL="612087" indent="0">
              <a:buNone/>
              <a:defRPr sz="1600"/>
            </a:lvl3pPr>
            <a:lvl4pPr marL="918130" indent="0">
              <a:buNone/>
              <a:defRPr sz="1300"/>
            </a:lvl4pPr>
            <a:lvl5pPr marL="1224172" indent="0">
              <a:buNone/>
              <a:defRPr sz="1300"/>
            </a:lvl5pPr>
            <a:lvl6pPr marL="1530216" indent="0">
              <a:buNone/>
              <a:defRPr sz="1300"/>
            </a:lvl6pPr>
            <a:lvl7pPr marL="1836259" indent="0">
              <a:buNone/>
              <a:defRPr sz="1300"/>
            </a:lvl7pPr>
            <a:lvl8pPr marL="2142303" indent="0">
              <a:buNone/>
              <a:defRPr sz="1300"/>
            </a:lvl8pPr>
            <a:lvl9pPr marL="2448346" indent="0">
              <a:buNone/>
              <a:defRPr sz="13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8E23BEDE-B250-40DE-8D39-C0803D8CC43A}"/>
              </a:ext>
            </a:extLst>
          </p:cNvPr>
          <p:cNvSpPr>
            <a:spLocks noGrp="1"/>
          </p:cNvSpPr>
          <p:nvPr>
            <p:ph type="pic" idx="20" hasCustomPrompt="1"/>
          </p:nvPr>
        </p:nvSpPr>
        <p:spPr>
          <a:xfrm>
            <a:off x="2126375" y="2407028"/>
            <a:ext cx="1620001" cy="107999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lIns="81613" tIns="40805" rIns="81613" bIns="40805" anchor="ctr"/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306045" indent="0">
              <a:buNone/>
              <a:defRPr sz="1900"/>
            </a:lvl2pPr>
            <a:lvl3pPr marL="612087" indent="0">
              <a:buNone/>
              <a:defRPr sz="1600"/>
            </a:lvl3pPr>
            <a:lvl4pPr marL="918130" indent="0">
              <a:buNone/>
              <a:defRPr sz="1300"/>
            </a:lvl4pPr>
            <a:lvl5pPr marL="1224172" indent="0">
              <a:buNone/>
              <a:defRPr sz="1300"/>
            </a:lvl5pPr>
            <a:lvl6pPr marL="1530216" indent="0">
              <a:buNone/>
              <a:defRPr sz="1300"/>
            </a:lvl6pPr>
            <a:lvl7pPr marL="1836259" indent="0">
              <a:buNone/>
              <a:defRPr sz="1300"/>
            </a:lvl7pPr>
            <a:lvl8pPr marL="2142303" indent="0">
              <a:buNone/>
              <a:defRPr sz="1300"/>
            </a:lvl8pPr>
            <a:lvl9pPr marL="2448346" indent="0">
              <a:buNone/>
              <a:defRPr sz="13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D3AFCEB-A5C6-4DD3-BD22-AE741EDA18AE}"/>
              </a:ext>
            </a:extLst>
          </p:cNvPr>
          <p:cNvSpPr/>
          <p:nvPr userDrawn="1"/>
        </p:nvSpPr>
        <p:spPr>
          <a:xfrm>
            <a:off x="506215" y="2407028"/>
            <a:ext cx="1620001" cy="10799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1209" tIns="30604" rIns="61209" bIns="306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22" name="Text Placeholder 9">
            <a:extLst>
              <a:ext uri="{FF2B5EF4-FFF2-40B4-BE49-F238E27FC236}">
                <a16:creationId xmlns:a16="http://schemas.microsoft.com/office/drawing/2014/main" id="{B5DC6E82-1C6B-48EE-8DA8-170A8B24277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42648" y="254639"/>
            <a:ext cx="8679898" cy="543185"/>
          </a:xfrm>
          <a:prstGeom prst="rect">
            <a:avLst/>
          </a:prstGeom>
        </p:spPr>
        <p:txBody>
          <a:bodyPr lIns="81613" tIns="40805" rIns="81613" bIns="40805" anchor="ctr"/>
          <a:lstStyle>
            <a:lvl1pPr marL="0" indent="0" algn="ctr">
              <a:buNone/>
              <a:defRPr sz="37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46669442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4">
            <a:extLst>
              <a:ext uri="{FF2B5EF4-FFF2-40B4-BE49-F238E27FC236}">
                <a16:creationId xmlns:a16="http://schemas.microsoft.com/office/drawing/2014/main" id="{748D85DA-55FA-483F-AB10-C7570C4473F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931880" y="1108781"/>
            <a:ext cx="1539000" cy="1079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81613" tIns="40805" rIns="81613" bIns="40805" anchor="ctr"/>
          <a:lstStyle>
            <a:lvl1pPr marL="0" marR="0" indent="0" algn="ctr" defTabSz="612087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800">
                <a:latin typeface="+mn-lt"/>
              </a:defRPr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Picture Placeholder 4">
            <a:extLst>
              <a:ext uri="{FF2B5EF4-FFF2-40B4-BE49-F238E27FC236}">
                <a16:creationId xmlns:a16="http://schemas.microsoft.com/office/drawing/2014/main" id="{1F59985C-8D83-4C2F-A77E-74098774603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931880" y="2340449"/>
            <a:ext cx="1539000" cy="1079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81613" tIns="40805" rIns="81613" bIns="40805" anchor="ctr"/>
          <a:lstStyle>
            <a:lvl1pPr marL="0" marR="0" indent="0" algn="ctr" defTabSz="612087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800">
                <a:latin typeface="+mn-lt"/>
              </a:defRPr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9FFF4ED5-B4BB-4511-BAAB-643117CC5396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931880" y="3572091"/>
            <a:ext cx="1539000" cy="1079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81613" tIns="40805" rIns="81613" bIns="40805" anchor="ctr"/>
          <a:lstStyle>
            <a:lvl1pPr marL="0" marR="0" indent="0" algn="ctr" defTabSz="612087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800">
                <a:latin typeface="+mn-lt"/>
              </a:defRPr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91EFECA9-E86B-4786-893E-598AACF581C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537283" y="2340449"/>
            <a:ext cx="1269000" cy="1079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81613" tIns="40805" rIns="81613" bIns="40805" anchor="ctr"/>
          <a:lstStyle>
            <a:lvl1pPr marL="0" marR="0" indent="0" algn="ctr" defTabSz="612087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800">
                <a:latin typeface="+mn-lt"/>
              </a:defRPr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34EDB837-B580-4594-B731-E5003B30418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875000" y="2340449"/>
            <a:ext cx="1269000" cy="1079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81613" tIns="40805" rIns="81613" bIns="40805" anchor="ctr"/>
          <a:lstStyle>
            <a:lvl1pPr marL="0" marR="0" indent="0" algn="ctr" defTabSz="612087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800">
                <a:latin typeface="+mn-lt"/>
              </a:defRPr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357A188-0C12-42C9-978C-C9C96AE2112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321848" y="1324776"/>
            <a:ext cx="1539000" cy="86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81613" tIns="40805" rIns="81613" bIns="40805" anchor="ctr"/>
          <a:lstStyle>
            <a:lvl1pPr marL="0" marR="0" indent="0" algn="ctr" defTabSz="612087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800">
                <a:latin typeface="+mn-lt"/>
              </a:defRPr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1CDAEB8-C380-4585-AF5E-9239B85467FF}"/>
              </a:ext>
            </a:extLst>
          </p:cNvPr>
          <p:cNvSpPr/>
          <p:nvPr userDrawn="1"/>
        </p:nvSpPr>
        <p:spPr>
          <a:xfrm>
            <a:off x="4" y="2340442"/>
            <a:ext cx="4860847" cy="1163018"/>
          </a:xfrm>
          <a:prstGeom prst="rect">
            <a:avLst/>
          </a:prstGeom>
          <a:solidFill>
            <a:schemeClr val="accent1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613" tIns="40805" rIns="81613" bIns="40805"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3F0EDCD-8042-4D71-BF31-EA988202BFCC}"/>
              </a:ext>
            </a:extLst>
          </p:cNvPr>
          <p:cNvSpPr/>
          <p:nvPr userDrawn="1"/>
        </p:nvSpPr>
        <p:spPr>
          <a:xfrm>
            <a:off x="3321848" y="2184576"/>
            <a:ext cx="1539000" cy="81000"/>
          </a:xfrm>
          <a:prstGeom prst="rect">
            <a:avLst/>
          </a:prstGeom>
          <a:solidFill>
            <a:schemeClr val="accent2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613" tIns="40805" rIns="81613" bIns="40805" rtlCol="0" anchor="ctr"/>
          <a:lstStyle/>
          <a:p>
            <a:pPr algn="ctr"/>
            <a:endParaRPr lang="ko-KR" altLang="en-US" sz="1200" dirty="0">
              <a:latin typeface="+mn-lt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4F4A05E-6641-4664-BFC0-C9825CBA2DD2}"/>
              </a:ext>
            </a:extLst>
          </p:cNvPr>
          <p:cNvSpPr/>
          <p:nvPr userDrawn="1"/>
        </p:nvSpPr>
        <p:spPr>
          <a:xfrm>
            <a:off x="4931880" y="2184576"/>
            <a:ext cx="1539000" cy="81000"/>
          </a:xfrm>
          <a:prstGeom prst="rect">
            <a:avLst/>
          </a:prstGeom>
          <a:solidFill>
            <a:schemeClr val="accent4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613" tIns="40805" rIns="81613" bIns="40805" rtlCol="0" anchor="ctr"/>
          <a:lstStyle/>
          <a:p>
            <a:pPr algn="ctr"/>
            <a:endParaRPr lang="ko-KR" altLang="en-US" sz="1200" dirty="0">
              <a:latin typeface="+mn-lt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4DE6A5E-4942-4403-9E96-15A90E9769CC}"/>
              </a:ext>
            </a:extLst>
          </p:cNvPr>
          <p:cNvSpPr/>
          <p:nvPr userDrawn="1"/>
        </p:nvSpPr>
        <p:spPr>
          <a:xfrm>
            <a:off x="4931880" y="3422461"/>
            <a:ext cx="1539000" cy="81000"/>
          </a:xfrm>
          <a:prstGeom prst="rect">
            <a:avLst/>
          </a:prstGeom>
          <a:solidFill>
            <a:schemeClr val="accent2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613" tIns="40805" rIns="81613" bIns="40805" rtlCol="0" anchor="ctr"/>
          <a:lstStyle/>
          <a:p>
            <a:pPr algn="ctr"/>
            <a:endParaRPr lang="ko-KR" altLang="en-US" sz="1200" dirty="0">
              <a:latin typeface="+mn-l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81AA1FC-A026-419C-BCC1-A178BDFD1AED}"/>
              </a:ext>
            </a:extLst>
          </p:cNvPr>
          <p:cNvSpPr/>
          <p:nvPr userDrawn="1"/>
        </p:nvSpPr>
        <p:spPr>
          <a:xfrm>
            <a:off x="4931880" y="4652085"/>
            <a:ext cx="1539000" cy="81000"/>
          </a:xfrm>
          <a:prstGeom prst="rect">
            <a:avLst/>
          </a:prstGeom>
          <a:solidFill>
            <a:schemeClr val="accent3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613" tIns="40805" rIns="81613" bIns="40805" rtlCol="0" anchor="ctr"/>
          <a:lstStyle/>
          <a:p>
            <a:pPr algn="ctr"/>
            <a:endParaRPr lang="ko-KR" altLang="en-US" sz="1200" dirty="0">
              <a:latin typeface="+mn-lt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EA4A0FF-3048-41CF-8C3B-89DDC877F673}"/>
              </a:ext>
            </a:extLst>
          </p:cNvPr>
          <p:cNvSpPr/>
          <p:nvPr userDrawn="1"/>
        </p:nvSpPr>
        <p:spPr>
          <a:xfrm>
            <a:off x="6538441" y="3422461"/>
            <a:ext cx="1269000" cy="81000"/>
          </a:xfrm>
          <a:prstGeom prst="rect">
            <a:avLst/>
          </a:prstGeom>
          <a:solidFill>
            <a:schemeClr val="accent4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613" tIns="40805" rIns="81613" bIns="40805" rtlCol="0" anchor="ctr"/>
          <a:lstStyle/>
          <a:p>
            <a:pPr algn="ctr"/>
            <a:endParaRPr lang="ko-KR" altLang="en-US" sz="1200" dirty="0">
              <a:latin typeface="+mn-lt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AA162D9-B8DB-43D5-9501-BB93810F4E35}"/>
              </a:ext>
            </a:extLst>
          </p:cNvPr>
          <p:cNvSpPr/>
          <p:nvPr userDrawn="1"/>
        </p:nvSpPr>
        <p:spPr>
          <a:xfrm>
            <a:off x="7875000" y="3422461"/>
            <a:ext cx="1269000" cy="81000"/>
          </a:xfrm>
          <a:prstGeom prst="rect">
            <a:avLst/>
          </a:prstGeom>
          <a:solidFill>
            <a:schemeClr val="accent3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613" tIns="40805" rIns="81613" bIns="40805" rtlCol="0" anchor="ctr"/>
          <a:lstStyle/>
          <a:p>
            <a:pPr algn="ctr"/>
            <a:endParaRPr lang="ko-KR" altLang="en-US" sz="1200" dirty="0">
              <a:latin typeface="+mn-lt"/>
            </a:endParaRPr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9EB979E4-AE0D-438C-A9FB-60544B69CD2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42648" y="254639"/>
            <a:ext cx="8679898" cy="543185"/>
          </a:xfrm>
          <a:prstGeom prst="rect">
            <a:avLst/>
          </a:prstGeom>
        </p:spPr>
        <p:txBody>
          <a:bodyPr lIns="81613" tIns="40805" rIns="81613" bIns="40805" anchor="ctr"/>
          <a:lstStyle>
            <a:lvl1pPr marL="0" indent="0" algn="ctr">
              <a:buNone/>
              <a:defRPr sz="37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8086431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E069D14A-5371-4906-93E3-B1811A107B4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5"/>
            <a:ext cx="9144000" cy="4921068"/>
          </a:xfrm>
          <a:custGeom>
            <a:avLst/>
            <a:gdLst>
              <a:gd name="connsiteX0" fmla="*/ 0 w 12192000"/>
              <a:gd name="connsiteY0" fmla="*/ 0 h 6561423"/>
              <a:gd name="connsiteX1" fmla="*/ 12192000 w 12192000"/>
              <a:gd name="connsiteY1" fmla="*/ 0 h 6561423"/>
              <a:gd name="connsiteX2" fmla="*/ 12192000 w 12192000"/>
              <a:gd name="connsiteY2" fmla="*/ 2455328 h 6561423"/>
              <a:gd name="connsiteX3" fmla="*/ 9675392 w 12192000"/>
              <a:gd name="connsiteY3" fmla="*/ 3302886 h 6561423"/>
              <a:gd name="connsiteX4" fmla="*/ 10157317 w 12192000"/>
              <a:gd name="connsiteY4" fmla="*/ 4390513 h 6561423"/>
              <a:gd name="connsiteX5" fmla="*/ 8230254 w 12192000"/>
              <a:gd name="connsiteY5" fmla="*/ 3789588 h 6561423"/>
              <a:gd name="connsiteX6" fmla="*/ 0 w 12192000"/>
              <a:gd name="connsiteY6" fmla="*/ 6561423 h 6561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561423">
                <a:moveTo>
                  <a:pt x="0" y="0"/>
                </a:moveTo>
                <a:lnTo>
                  <a:pt x="12192000" y="0"/>
                </a:lnTo>
                <a:lnTo>
                  <a:pt x="12192000" y="2455328"/>
                </a:lnTo>
                <a:lnTo>
                  <a:pt x="9675392" y="3302886"/>
                </a:lnTo>
                <a:lnTo>
                  <a:pt x="10157317" y="4390513"/>
                </a:lnTo>
                <a:lnTo>
                  <a:pt x="8230254" y="3789588"/>
                </a:lnTo>
                <a:lnTo>
                  <a:pt x="0" y="656142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lIns="81613" tIns="40805" rIns="81613" bIns="40805" anchor="ctr">
            <a:noAutofit/>
          </a:bodyPr>
          <a:lstStyle>
            <a:lvl1pPr marL="0" marR="0" indent="0" algn="ctr" defTabSz="612087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800">
                <a:latin typeface="+mn-lt"/>
              </a:defRPr>
            </a:lvl1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50168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>
            <a:spLocks noGrp="1"/>
          </p:cNvSpPr>
          <p:nvPr>
            <p:ph type="title"/>
          </p:nvPr>
        </p:nvSpPr>
        <p:spPr>
          <a:xfrm>
            <a:off x="786155" y="308125"/>
            <a:ext cx="7571701" cy="702675"/>
          </a:xfrm>
          <a:prstGeom prst="rect">
            <a:avLst/>
          </a:prstGeom>
        </p:spPr>
        <p:txBody>
          <a:bodyPr spcFirstLastPara="1" wrap="square" lIns="81599" tIns="81599" rIns="81599" bIns="81599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body" idx="1"/>
          </p:nvPr>
        </p:nvSpPr>
        <p:spPr>
          <a:xfrm>
            <a:off x="786155" y="1261708"/>
            <a:ext cx="7571701" cy="3573675"/>
          </a:xfrm>
          <a:prstGeom prst="rect">
            <a:avLst/>
          </a:prstGeom>
        </p:spPr>
        <p:txBody>
          <a:bodyPr spcFirstLastPara="1" wrap="square" lIns="81599" tIns="81599" rIns="81599" bIns="81599" anchor="t" anchorCtr="0"/>
          <a:lstStyle>
            <a:lvl1pPr marL="408058" lvl="0" indent="-374053">
              <a:spcBef>
                <a:spcPts val="536"/>
              </a:spcBef>
              <a:spcAft>
                <a:spcPts val="0"/>
              </a:spcAft>
              <a:buSzPts val="3000"/>
              <a:buChar char="◎"/>
              <a:defRPr/>
            </a:lvl1pPr>
            <a:lvl2pPr marL="816116" lvl="1" indent="-340048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224172" lvl="2" indent="-340048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3pPr>
            <a:lvl4pPr marL="1632233" lvl="3" indent="-306045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040288" lvl="4" indent="-306045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448346" lvl="5" indent="-306045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2856402" lvl="6" indent="-306045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264460" lvl="7" indent="-306045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3672518" lvl="8" indent="-306045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ldNum" idx="12"/>
          </p:nvPr>
        </p:nvSpPr>
        <p:spPr>
          <a:xfrm>
            <a:off x="8404385" y="4749854"/>
            <a:ext cx="548700" cy="393750"/>
          </a:xfrm>
          <a:prstGeom prst="rect">
            <a:avLst/>
          </a:prstGeom>
        </p:spPr>
        <p:txBody>
          <a:bodyPr spcFirstLastPara="1" wrap="square" lIns="81599" tIns="81599" rIns="81599" bIns="81599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845868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8" y="184050"/>
            <a:ext cx="8679898" cy="543185"/>
          </a:xfrm>
          <a:prstGeom prst="rect">
            <a:avLst/>
          </a:prstGeom>
        </p:spPr>
        <p:txBody>
          <a:bodyPr lIns="81613" tIns="40805" rIns="81613" bIns="40805" anchor="ctr"/>
          <a:lstStyle>
            <a:lvl1pPr marL="0" indent="0" algn="ctr">
              <a:buNone/>
              <a:defRPr sz="37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09226679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8" y="92615"/>
            <a:ext cx="8679898" cy="543185"/>
          </a:xfrm>
          <a:prstGeom prst="rect">
            <a:avLst/>
          </a:prstGeom>
        </p:spPr>
        <p:txBody>
          <a:bodyPr lIns="81613" tIns="40805" rIns="81613" bIns="40805" anchor="ctr"/>
          <a:lstStyle>
            <a:lvl1pPr marL="0" indent="0" algn="ctr">
              <a:buNone/>
              <a:defRPr sz="37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265509" y="848702"/>
            <a:ext cx="2670576" cy="405192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613" tIns="40805" rIns="81613" bIns="40805" rtlCol="0" anchor="ctr"/>
          <a:lstStyle/>
          <a:p>
            <a:pPr algn="ctr"/>
            <a:endParaRPr lang="ko-KR" altLang="en-US" sz="900"/>
          </a:p>
        </p:txBody>
      </p:sp>
      <p:sp>
        <p:nvSpPr>
          <p:cNvPr id="4" name="Rounded Rectangle 3"/>
          <p:cNvSpPr/>
          <p:nvPr userDrawn="1"/>
        </p:nvSpPr>
        <p:spPr>
          <a:xfrm>
            <a:off x="398956" y="1010625"/>
            <a:ext cx="115401" cy="37614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613" tIns="40805" rIns="81613" bIns="40805" rtlCol="0" anchor="ctr"/>
          <a:lstStyle/>
          <a:p>
            <a:pPr algn="ctr"/>
            <a:endParaRPr lang="ko-KR" altLang="en-US" sz="900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2292887" y="957490"/>
            <a:ext cx="514386" cy="51386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613" tIns="40805" rIns="81613" bIns="40805" rtlCol="0" anchor="ctr"/>
          <a:lstStyle/>
          <a:p>
            <a:pPr algn="ctr"/>
            <a:endParaRPr lang="ko-KR" altLang="en-US" sz="9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533778" y="1229029"/>
            <a:ext cx="1674186" cy="390184"/>
          </a:xfrm>
          <a:prstGeom prst="rect">
            <a:avLst/>
          </a:prstGeom>
          <a:noFill/>
        </p:spPr>
        <p:txBody>
          <a:bodyPr wrap="square" lIns="81613" tIns="40805" rIns="81613" bIns="40805" rtlCol="0" anchor="ctr">
            <a:spAutoFit/>
          </a:bodyPr>
          <a:lstStyle/>
          <a:p>
            <a:r>
              <a:rPr lang="en-US" altLang="ko-KR" sz="1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533778" y="1600565"/>
            <a:ext cx="1674186" cy="544072"/>
          </a:xfrm>
          <a:prstGeom prst="rect">
            <a:avLst/>
          </a:prstGeom>
          <a:noFill/>
        </p:spPr>
        <p:txBody>
          <a:bodyPr wrap="square" lIns="81613" tIns="40805" rIns="81613" bIns="40805" rtlCol="0" anchor="ctr">
            <a:spAutoFit/>
          </a:bodyPr>
          <a:lstStyle/>
          <a:p>
            <a:r>
              <a:rPr lang="en-US" altLang="ko-KR" sz="1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540924" y="4353607"/>
            <a:ext cx="1674000" cy="236295"/>
          </a:xfrm>
          <a:prstGeom prst="rect">
            <a:avLst/>
          </a:prstGeom>
          <a:noFill/>
        </p:spPr>
        <p:txBody>
          <a:bodyPr wrap="square" lIns="81613" tIns="40805" rIns="81613" bIns="40805" rtlCol="0" anchor="ctr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540922" y="3377331"/>
            <a:ext cx="2037972" cy="959570"/>
          </a:xfrm>
          <a:prstGeom prst="rect">
            <a:avLst/>
          </a:prstGeom>
          <a:noFill/>
        </p:spPr>
        <p:txBody>
          <a:bodyPr wrap="square" lIns="81613" tIns="40805" rIns="81613" bIns="40805" rtlCol="0" anchor="ctr">
            <a:spAutoFit/>
          </a:bodyPr>
          <a:lstStyle/>
          <a:p>
            <a:r>
              <a:rPr lang="en-US" altLang="ko-KR" sz="19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19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224165545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Images &amp;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그림 개체 틀 61">
            <a:extLst>
              <a:ext uri="{FF2B5EF4-FFF2-40B4-BE49-F238E27FC236}">
                <a16:creationId xmlns:a16="http://schemas.microsoft.com/office/drawing/2014/main" id="{772C6E91-257C-4021-A28B-037BCE470BA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654474" y="737241"/>
            <a:ext cx="3870907" cy="3669030"/>
          </a:xfrm>
          <a:custGeom>
            <a:avLst/>
            <a:gdLst>
              <a:gd name="connsiteX0" fmla="*/ 2101392 w 5161209"/>
              <a:gd name="connsiteY0" fmla="*/ 4079246 h 4892039"/>
              <a:gd name="connsiteX1" fmla="*/ 2054783 w 5161209"/>
              <a:gd name="connsiteY1" fmla="*/ 4533672 h 4892039"/>
              <a:gd name="connsiteX2" fmla="*/ 2469834 w 5161209"/>
              <a:gd name="connsiteY2" fmla="*/ 4346639 h 4892039"/>
              <a:gd name="connsiteX3" fmla="*/ 1648092 w 5161209"/>
              <a:gd name="connsiteY3" fmla="*/ 3634476 h 4892039"/>
              <a:gd name="connsiteX4" fmla="*/ 1752285 w 5161209"/>
              <a:gd name="connsiteY4" fmla="*/ 4079244 h 4892039"/>
              <a:gd name="connsiteX5" fmla="*/ 2083610 w 5161209"/>
              <a:gd name="connsiteY5" fmla="*/ 3767038 h 4892039"/>
              <a:gd name="connsiteX6" fmla="*/ 668202 w 5161209"/>
              <a:gd name="connsiteY6" fmla="*/ 3334067 h 4892039"/>
              <a:gd name="connsiteX7" fmla="*/ 1187244 w 5161209"/>
              <a:gd name="connsiteY7" fmla="*/ 3546042 h 4892039"/>
              <a:gd name="connsiteX8" fmla="*/ 744985 w 5161209"/>
              <a:gd name="connsiteY8" fmla="*/ 3887505 h 4892039"/>
              <a:gd name="connsiteX9" fmla="*/ 1544679 w 5161209"/>
              <a:gd name="connsiteY9" fmla="*/ 3320270 h 4892039"/>
              <a:gd name="connsiteX10" fmla="*/ 1544678 w 5161209"/>
              <a:gd name="connsiteY10" fmla="*/ 3453209 h 4892039"/>
              <a:gd name="connsiteX11" fmla="*/ 1659281 w 5161209"/>
              <a:gd name="connsiteY11" fmla="*/ 3386739 h 4892039"/>
              <a:gd name="connsiteX12" fmla="*/ 1544679 w 5161209"/>
              <a:gd name="connsiteY12" fmla="*/ 2988348 h 4892039"/>
              <a:gd name="connsiteX13" fmla="*/ 1544678 w 5161209"/>
              <a:gd name="connsiteY13" fmla="*/ 3194321 h 4892039"/>
              <a:gd name="connsiteX14" fmla="*/ 1368627 w 5161209"/>
              <a:gd name="connsiteY14" fmla="*/ 3116711 h 4892039"/>
              <a:gd name="connsiteX15" fmla="*/ 643385 w 5161209"/>
              <a:gd name="connsiteY15" fmla="*/ 2721438 h 4892039"/>
              <a:gd name="connsiteX16" fmla="*/ 1098382 w 5161209"/>
              <a:gd name="connsiteY16" fmla="*/ 3045733 h 4892039"/>
              <a:gd name="connsiteX17" fmla="*/ 590960 w 5161209"/>
              <a:gd name="connsiteY17" fmla="*/ 3279640 h 4892039"/>
              <a:gd name="connsiteX18" fmla="*/ 634134 w 5161209"/>
              <a:gd name="connsiteY18" fmla="*/ 2539413 h 4892039"/>
              <a:gd name="connsiteX19" fmla="*/ 391358 w 5161209"/>
              <a:gd name="connsiteY19" fmla="*/ 3131093 h 4892039"/>
              <a:gd name="connsiteX20" fmla="*/ 0 w 5161209"/>
              <a:gd name="connsiteY20" fmla="*/ 2622486 h 4892039"/>
              <a:gd name="connsiteX21" fmla="*/ 1544678 w 5161209"/>
              <a:gd name="connsiteY21" fmla="*/ 2447807 h 4892039"/>
              <a:gd name="connsiteX22" fmla="*/ 1544679 w 5161209"/>
              <a:gd name="connsiteY22" fmla="*/ 2683996 h 4892039"/>
              <a:gd name="connsiteX23" fmla="*/ 1681668 w 5161209"/>
              <a:gd name="connsiteY23" fmla="*/ 2447807 h 4892039"/>
              <a:gd name="connsiteX24" fmla="*/ 385277 w 5161209"/>
              <a:gd name="connsiteY24" fmla="*/ 2054005 h 4892039"/>
              <a:gd name="connsiteX25" fmla="*/ 842087 w 5161209"/>
              <a:gd name="connsiteY25" fmla="*/ 2054005 h 4892039"/>
              <a:gd name="connsiteX26" fmla="*/ 613682 w 5161209"/>
              <a:gd name="connsiteY26" fmla="*/ 2447807 h 4892039"/>
              <a:gd name="connsiteX27" fmla="*/ 1636533 w 5161209"/>
              <a:gd name="connsiteY27" fmla="*/ 1826276 h 4892039"/>
              <a:gd name="connsiteX28" fmla="*/ 1589924 w 5161209"/>
              <a:gd name="connsiteY28" fmla="*/ 2280702 h 4892039"/>
              <a:gd name="connsiteX29" fmla="*/ 2004976 w 5161209"/>
              <a:gd name="connsiteY29" fmla="*/ 2093669 h 4892039"/>
              <a:gd name="connsiteX30" fmla="*/ 1348299 w 5161209"/>
              <a:gd name="connsiteY30" fmla="*/ 1757709 h 4892039"/>
              <a:gd name="connsiteX31" fmla="*/ 1406536 w 5161209"/>
              <a:gd name="connsiteY31" fmla="*/ 2313405 h 4892039"/>
              <a:gd name="connsiteX32" fmla="*/ 895272 w 5161209"/>
              <a:gd name="connsiteY32" fmla="*/ 2088020 h 4892039"/>
              <a:gd name="connsiteX33" fmla="*/ 689469 w 5161209"/>
              <a:gd name="connsiteY33" fmla="*/ 1461813 h 4892039"/>
              <a:gd name="connsiteX34" fmla="*/ 1057911 w 5161209"/>
              <a:gd name="connsiteY34" fmla="*/ 1729206 h 4892039"/>
              <a:gd name="connsiteX35" fmla="*/ 642860 w 5161209"/>
              <a:gd name="connsiteY35" fmla="*/ 1916239 h 4892039"/>
              <a:gd name="connsiteX36" fmla="*/ 190761 w 5161209"/>
              <a:gd name="connsiteY36" fmla="*/ 962010 h 4892039"/>
              <a:gd name="connsiteX37" fmla="*/ 743993 w 5161209"/>
              <a:gd name="connsiteY37" fmla="*/ 1282885 h 4892039"/>
              <a:gd name="connsiteX38" fmla="*/ 190761 w 5161209"/>
              <a:gd name="connsiteY38" fmla="*/ 1603759 h 4892039"/>
              <a:gd name="connsiteX39" fmla="*/ 605460 w 5161209"/>
              <a:gd name="connsiteY39" fmla="*/ 759302 h 4892039"/>
              <a:gd name="connsiteX40" fmla="*/ 886393 w 5161209"/>
              <a:gd name="connsiteY40" fmla="*/ 963186 h 4892039"/>
              <a:gd name="connsiteX41" fmla="*/ 569921 w 5161209"/>
              <a:gd name="connsiteY41" fmla="*/ 1105796 h 4892039"/>
              <a:gd name="connsiteX42" fmla="*/ 1544679 w 5161209"/>
              <a:gd name="connsiteY42" fmla="*/ 582431 h 4892039"/>
              <a:gd name="connsiteX43" fmla="*/ 1544679 w 5161209"/>
              <a:gd name="connsiteY43" fmla="*/ 862757 h 4892039"/>
              <a:gd name="connsiteX44" fmla="*/ 1786340 w 5161209"/>
              <a:gd name="connsiteY44" fmla="*/ 722595 h 4892039"/>
              <a:gd name="connsiteX45" fmla="*/ 1544677 w 5161209"/>
              <a:gd name="connsiteY45" fmla="*/ 0 h 4892039"/>
              <a:gd name="connsiteX46" fmla="*/ 5161209 w 5161209"/>
              <a:gd name="connsiteY46" fmla="*/ 0 h 4892039"/>
              <a:gd name="connsiteX47" fmla="*/ 5161209 w 5161209"/>
              <a:gd name="connsiteY47" fmla="*/ 4892039 h 4892039"/>
              <a:gd name="connsiteX48" fmla="*/ 1544677 w 5161209"/>
              <a:gd name="connsiteY48" fmla="*/ 4892039 h 4892039"/>
              <a:gd name="connsiteX49" fmla="*/ 1544677 w 5161209"/>
              <a:gd name="connsiteY49" fmla="*/ 4446766 h 4892039"/>
              <a:gd name="connsiteX50" fmla="*/ 1629483 w 5161209"/>
              <a:gd name="connsiteY50" fmla="*/ 4459710 h 4892039"/>
              <a:gd name="connsiteX51" fmla="*/ 1544679 w 5161209"/>
              <a:gd name="connsiteY51" fmla="*/ 4243705 h 4892039"/>
              <a:gd name="connsiteX52" fmla="*/ 1544679 w 5161209"/>
              <a:gd name="connsiteY52" fmla="*/ 4446766 h 4892039"/>
              <a:gd name="connsiteX53" fmla="*/ 900486 w 5161209"/>
              <a:gd name="connsiteY53" fmla="*/ 4348437 h 4892039"/>
              <a:gd name="connsiteX54" fmla="*/ 1360911 w 5161209"/>
              <a:gd name="connsiteY54" fmla="*/ 3775626 h 4892039"/>
              <a:gd name="connsiteX55" fmla="*/ 1544677 w 5161209"/>
              <a:gd name="connsiteY55" fmla="*/ 4243697 h 4892039"/>
              <a:gd name="connsiteX56" fmla="*/ 1544677 w 5161209"/>
              <a:gd name="connsiteY56" fmla="*/ 3453210 h 4892039"/>
              <a:gd name="connsiteX57" fmla="*/ 1265479 w 5161209"/>
              <a:gd name="connsiteY57" fmla="*/ 3615145 h 4892039"/>
              <a:gd name="connsiteX58" fmla="*/ 1265480 w 5161209"/>
              <a:gd name="connsiteY58" fmla="*/ 3158335 h 4892039"/>
              <a:gd name="connsiteX59" fmla="*/ 1544677 w 5161209"/>
              <a:gd name="connsiteY59" fmla="*/ 3320269 h 4892039"/>
              <a:gd name="connsiteX60" fmla="*/ 1544677 w 5161209"/>
              <a:gd name="connsiteY60" fmla="*/ 3194322 h 4892039"/>
              <a:gd name="connsiteX61" fmla="*/ 1879890 w 5161209"/>
              <a:gd name="connsiteY61" fmla="*/ 3342097 h 4892039"/>
              <a:gd name="connsiteX62" fmla="*/ 1821652 w 5161209"/>
              <a:gd name="connsiteY62" fmla="*/ 2786400 h 4892039"/>
              <a:gd name="connsiteX63" fmla="*/ 1544677 w 5161209"/>
              <a:gd name="connsiteY63" fmla="*/ 2988348 h 4892039"/>
              <a:gd name="connsiteX64" fmla="*/ 1544677 w 5161209"/>
              <a:gd name="connsiteY64" fmla="*/ 2684000 h 4892039"/>
              <a:gd name="connsiteX65" fmla="*/ 1312948 w 5161209"/>
              <a:gd name="connsiteY65" fmla="*/ 3083533 h 4892039"/>
              <a:gd name="connsiteX66" fmla="*/ 944226 w 5161209"/>
              <a:gd name="connsiteY66" fmla="*/ 2447807 h 4892039"/>
              <a:gd name="connsiteX67" fmla="*/ 1544677 w 5161209"/>
              <a:gd name="connsiteY67" fmla="*/ 2447807 h 4892039"/>
              <a:gd name="connsiteX68" fmla="*/ 1544677 w 5161209"/>
              <a:gd name="connsiteY68" fmla="*/ 1648200 h 4892039"/>
              <a:gd name="connsiteX69" fmla="*/ 1668755 w 5161209"/>
              <a:gd name="connsiteY69" fmla="*/ 1648200 h 4892039"/>
              <a:gd name="connsiteX70" fmla="*/ 1544679 w 5161209"/>
              <a:gd name="connsiteY70" fmla="*/ 1434275 h 4892039"/>
              <a:gd name="connsiteX71" fmla="*/ 1544679 w 5161209"/>
              <a:gd name="connsiteY71" fmla="*/ 1648200 h 4892039"/>
              <a:gd name="connsiteX72" fmla="*/ 1108097 w 5161209"/>
              <a:gd name="connsiteY72" fmla="*/ 1648199 h 4892039"/>
              <a:gd name="connsiteX73" fmla="*/ 1250520 w 5161209"/>
              <a:gd name="connsiteY73" fmla="*/ 1402643 h 4892039"/>
              <a:gd name="connsiteX74" fmla="*/ 873703 w 5161209"/>
              <a:gd name="connsiteY74" fmla="*/ 1572446 h 4892039"/>
              <a:gd name="connsiteX75" fmla="*/ 920312 w 5161209"/>
              <a:gd name="connsiteY75" fmla="*/ 1118020 h 4892039"/>
              <a:gd name="connsiteX76" fmla="*/ 1268879 w 5161209"/>
              <a:gd name="connsiteY76" fmla="*/ 1370989 h 4892039"/>
              <a:gd name="connsiteX77" fmla="*/ 1388426 w 5161209"/>
              <a:gd name="connsiteY77" fmla="*/ 1164873 h 4892039"/>
              <a:gd name="connsiteX78" fmla="*/ 1544677 w 5161209"/>
              <a:gd name="connsiteY78" fmla="*/ 1434270 h 4892039"/>
              <a:gd name="connsiteX79" fmla="*/ 1544677 w 5161209"/>
              <a:gd name="connsiteY79" fmla="*/ 862759 h 4892039"/>
              <a:gd name="connsiteX80" fmla="*/ 1303013 w 5161209"/>
              <a:gd name="connsiteY80" fmla="*/ 1002922 h 4892039"/>
              <a:gd name="connsiteX81" fmla="*/ 1303014 w 5161209"/>
              <a:gd name="connsiteY81" fmla="*/ 442264 h 4892039"/>
              <a:gd name="connsiteX82" fmla="*/ 1544677 w 5161209"/>
              <a:gd name="connsiteY82" fmla="*/ 582428 h 4892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5161209" h="4892039">
                <a:moveTo>
                  <a:pt x="2101392" y="4079246"/>
                </a:moveTo>
                <a:lnTo>
                  <a:pt x="2054783" y="4533672"/>
                </a:lnTo>
                <a:lnTo>
                  <a:pt x="2469834" y="4346639"/>
                </a:lnTo>
                <a:close/>
                <a:moveTo>
                  <a:pt x="1648092" y="3634476"/>
                </a:moveTo>
                <a:lnTo>
                  <a:pt x="1752285" y="4079244"/>
                </a:lnTo>
                <a:lnTo>
                  <a:pt x="2083610" y="3767038"/>
                </a:lnTo>
                <a:close/>
                <a:moveTo>
                  <a:pt x="668202" y="3334067"/>
                </a:moveTo>
                <a:lnTo>
                  <a:pt x="1187244" y="3546042"/>
                </a:lnTo>
                <a:lnTo>
                  <a:pt x="744985" y="3887505"/>
                </a:lnTo>
                <a:close/>
                <a:moveTo>
                  <a:pt x="1544679" y="3320270"/>
                </a:moveTo>
                <a:lnTo>
                  <a:pt x="1544678" y="3453209"/>
                </a:lnTo>
                <a:lnTo>
                  <a:pt x="1659281" y="3386739"/>
                </a:lnTo>
                <a:close/>
                <a:moveTo>
                  <a:pt x="1544679" y="2988348"/>
                </a:moveTo>
                <a:lnTo>
                  <a:pt x="1544678" y="3194321"/>
                </a:lnTo>
                <a:lnTo>
                  <a:pt x="1368627" y="3116711"/>
                </a:lnTo>
                <a:close/>
                <a:moveTo>
                  <a:pt x="643385" y="2721438"/>
                </a:moveTo>
                <a:lnTo>
                  <a:pt x="1098382" y="3045733"/>
                </a:lnTo>
                <a:lnTo>
                  <a:pt x="590960" y="3279640"/>
                </a:lnTo>
                <a:close/>
                <a:moveTo>
                  <a:pt x="634134" y="2539413"/>
                </a:moveTo>
                <a:lnTo>
                  <a:pt x="391358" y="3131093"/>
                </a:lnTo>
                <a:lnTo>
                  <a:pt x="0" y="2622486"/>
                </a:lnTo>
                <a:close/>
                <a:moveTo>
                  <a:pt x="1544678" y="2447807"/>
                </a:moveTo>
                <a:lnTo>
                  <a:pt x="1544679" y="2683996"/>
                </a:lnTo>
                <a:lnTo>
                  <a:pt x="1681668" y="2447807"/>
                </a:lnTo>
                <a:close/>
                <a:moveTo>
                  <a:pt x="385277" y="2054005"/>
                </a:moveTo>
                <a:lnTo>
                  <a:pt x="842087" y="2054005"/>
                </a:lnTo>
                <a:lnTo>
                  <a:pt x="613682" y="2447807"/>
                </a:lnTo>
                <a:close/>
                <a:moveTo>
                  <a:pt x="1636533" y="1826276"/>
                </a:moveTo>
                <a:lnTo>
                  <a:pt x="1589924" y="2280702"/>
                </a:lnTo>
                <a:lnTo>
                  <a:pt x="2004976" y="2093669"/>
                </a:lnTo>
                <a:close/>
                <a:moveTo>
                  <a:pt x="1348299" y="1757709"/>
                </a:moveTo>
                <a:lnTo>
                  <a:pt x="1406536" y="2313405"/>
                </a:lnTo>
                <a:lnTo>
                  <a:pt x="895272" y="2088020"/>
                </a:lnTo>
                <a:close/>
                <a:moveTo>
                  <a:pt x="689469" y="1461813"/>
                </a:moveTo>
                <a:lnTo>
                  <a:pt x="1057911" y="1729206"/>
                </a:lnTo>
                <a:lnTo>
                  <a:pt x="642860" y="1916239"/>
                </a:lnTo>
                <a:close/>
                <a:moveTo>
                  <a:pt x="190761" y="962010"/>
                </a:moveTo>
                <a:lnTo>
                  <a:pt x="743993" y="1282885"/>
                </a:lnTo>
                <a:lnTo>
                  <a:pt x="190761" y="1603759"/>
                </a:lnTo>
                <a:close/>
                <a:moveTo>
                  <a:pt x="605460" y="759302"/>
                </a:moveTo>
                <a:lnTo>
                  <a:pt x="886393" y="963186"/>
                </a:lnTo>
                <a:lnTo>
                  <a:pt x="569921" y="1105796"/>
                </a:lnTo>
                <a:close/>
                <a:moveTo>
                  <a:pt x="1544679" y="582431"/>
                </a:moveTo>
                <a:lnTo>
                  <a:pt x="1544679" y="862757"/>
                </a:lnTo>
                <a:lnTo>
                  <a:pt x="1786340" y="722595"/>
                </a:lnTo>
                <a:close/>
                <a:moveTo>
                  <a:pt x="1544677" y="0"/>
                </a:moveTo>
                <a:lnTo>
                  <a:pt x="5161209" y="0"/>
                </a:lnTo>
                <a:lnTo>
                  <a:pt x="5161209" y="4892039"/>
                </a:lnTo>
                <a:lnTo>
                  <a:pt x="1544677" y="4892039"/>
                </a:lnTo>
                <a:lnTo>
                  <a:pt x="1544677" y="4446766"/>
                </a:lnTo>
                <a:lnTo>
                  <a:pt x="1629483" y="4459710"/>
                </a:lnTo>
                <a:lnTo>
                  <a:pt x="1544679" y="4243705"/>
                </a:lnTo>
                <a:lnTo>
                  <a:pt x="1544679" y="4446766"/>
                </a:lnTo>
                <a:lnTo>
                  <a:pt x="900486" y="4348437"/>
                </a:lnTo>
                <a:lnTo>
                  <a:pt x="1360911" y="3775626"/>
                </a:lnTo>
                <a:lnTo>
                  <a:pt x="1544677" y="4243697"/>
                </a:lnTo>
                <a:lnTo>
                  <a:pt x="1544677" y="3453210"/>
                </a:lnTo>
                <a:lnTo>
                  <a:pt x="1265479" y="3615145"/>
                </a:lnTo>
                <a:lnTo>
                  <a:pt x="1265480" y="3158335"/>
                </a:lnTo>
                <a:lnTo>
                  <a:pt x="1544677" y="3320269"/>
                </a:lnTo>
                <a:lnTo>
                  <a:pt x="1544677" y="3194322"/>
                </a:lnTo>
                <a:lnTo>
                  <a:pt x="1879890" y="3342097"/>
                </a:lnTo>
                <a:lnTo>
                  <a:pt x="1821652" y="2786400"/>
                </a:lnTo>
                <a:lnTo>
                  <a:pt x="1544677" y="2988348"/>
                </a:lnTo>
                <a:lnTo>
                  <a:pt x="1544677" y="2684000"/>
                </a:lnTo>
                <a:lnTo>
                  <a:pt x="1312948" y="3083533"/>
                </a:lnTo>
                <a:lnTo>
                  <a:pt x="944226" y="2447807"/>
                </a:lnTo>
                <a:lnTo>
                  <a:pt x="1544677" y="2447807"/>
                </a:lnTo>
                <a:lnTo>
                  <a:pt x="1544677" y="1648200"/>
                </a:lnTo>
                <a:lnTo>
                  <a:pt x="1668755" y="1648200"/>
                </a:lnTo>
                <a:lnTo>
                  <a:pt x="1544679" y="1434275"/>
                </a:lnTo>
                <a:lnTo>
                  <a:pt x="1544679" y="1648200"/>
                </a:lnTo>
                <a:lnTo>
                  <a:pt x="1108097" y="1648199"/>
                </a:lnTo>
                <a:lnTo>
                  <a:pt x="1250520" y="1402643"/>
                </a:lnTo>
                <a:lnTo>
                  <a:pt x="873703" y="1572446"/>
                </a:lnTo>
                <a:lnTo>
                  <a:pt x="920312" y="1118020"/>
                </a:lnTo>
                <a:lnTo>
                  <a:pt x="1268879" y="1370989"/>
                </a:lnTo>
                <a:lnTo>
                  <a:pt x="1388426" y="1164873"/>
                </a:lnTo>
                <a:lnTo>
                  <a:pt x="1544677" y="1434270"/>
                </a:lnTo>
                <a:lnTo>
                  <a:pt x="1544677" y="862759"/>
                </a:lnTo>
                <a:lnTo>
                  <a:pt x="1303013" y="1002922"/>
                </a:lnTo>
                <a:lnTo>
                  <a:pt x="1303014" y="442264"/>
                </a:lnTo>
                <a:lnTo>
                  <a:pt x="1544677" y="58242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lIns="81613" tIns="40805" rIns="81613" bIns="40805" anchor="ctr">
            <a:noAutofit/>
          </a:bodyPr>
          <a:lstStyle>
            <a:lvl1pPr marL="0" marR="0" indent="0" algn="ctr" defTabSz="612118" rtl="0" eaLnBrk="1" fontAlgn="auto" latinLnBrk="1" hangingPunct="1">
              <a:lnSpc>
                <a:spcPct val="90000"/>
              </a:lnSpc>
              <a:spcBef>
                <a:spcPts val="67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이등변 삼각형 1">
            <a:extLst>
              <a:ext uri="{FF2B5EF4-FFF2-40B4-BE49-F238E27FC236}">
                <a16:creationId xmlns:a16="http://schemas.microsoft.com/office/drawing/2014/main" id="{E40DE932-B7CD-464B-8A20-00D52C20CEA6}"/>
              </a:ext>
            </a:extLst>
          </p:cNvPr>
          <p:cNvSpPr/>
          <p:nvPr userDrawn="1"/>
        </p:nvSpPr>
        <p:spPr>
          <a:xfrm rot="20425887">
            <a:off x="4625753" y="193794"/>
            <a:ext cx="298616" cy="257427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613" tIns="40805" rIns="81613" bIns="40805" rtlCol="0" anchor="ctr"/>
          <a:lstStyle/>
          <a:p>
            <a:pPr algn="ctr"/>
            <a:endParaRPr lang="ko-KR" altLang="en-US" sz="1800"/>
          </a:p>
        </p:txBody>
      </p:sp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4E0CCDF4-B2DB-4303-A349-E9F1DA4FAE9C}"/>
              </a:ext>
            </a:extLst>
          </p:cNvPr>
          <p:cNvSpPr/>
          <p:nvPr userDrawn="1"/>
        </p:nvSpPr>
        <p:spPr>
          <a:xfrm rot="1800000">
            <a:off x="4774158" y="902835"/>
            <a:ext cx="386107" cy="332851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613" tIns="40805" rIns="81613" bIns="40805" rtlCol="0" anchor="ctr"/>
          <a:lstStyle/>
          <a:p>
            <a:pPr algn="ctr"/>
            <a:endParaRPr lang="ko-KR" altLang="en-US" sz="1800"/>
          </a:p>
        </p:txBody>
      </p:sp>
      <p:sp>
        <p:nvSpPr>
          <p:cNvPr id="13" name="이등변 삼각형 12">
            <a:extLst>
              <a:ext uri="{FF2B5EF4-FFF2-40B4-BE49-F238E27FC236}">
                <a16:creationId xmlns:a16="http://schemas.microsoft.com/office/drawing/2014/main" id="{5A3EF16B-DD29-4095-B5C1-0F776241975B}"/>
              </a:ext>
            </a:extLst>
          </p:cNvPr>
          <p:cNvSpPr/>
          <p:nvPr userDrawn="1"/>
        </p:nvSpPr>
        <p:spPr>
          <a:xfrm rot="2436550">
            <a:off x="5262931" y="987121"/>
            <a:ext cx="342608" cy="295351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613" tIns="40805" rIns="81613" bIns="40805" rtlCol="0" anchor="ctr"/>
          <a:lstStyle/>
          <a:p>
            <a:pPr algn="ctr"/>
            <a:endParaRPr lang="ko-KR" altLang="en-US" sz="1800"/>
          </a:p>
        </p:txBody>
      </p:sp>
      <p:sp>
        <p:nvSpPr>
          <p:cNvPr id="17" name="이등변 삼각형 16">
            <a:extLst>
              <a:ext uri="{FF2B5EF4-FFF2-40B4-BE49-F238E27FC236}">
                <a16:creationId xmlns:a16="http://schemas.microsoft.com/office/drawing/2014/main" id="{7F9558F2-7ACD-4375-B186-B51417F5BE92}"/>
              </a:ext>
            </a:extLst>
          </p:cNvPr>
          <p:cNvSpPr/>
          <p:nvPr userDrawn="1"/>
        </p:nvSpPr>
        <p:spPr>
          <a:xfrm rot="890839">
            <a:off x="4986488" y="597473"/>
            <a:ext cx="294645" cy="254005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613" tIns="40805" rIns="81613" bIns="40805" rtlCol="0" anchor="ctr"/>
          <a:lstStyle/>
          <a:p>
            <a:pPr algn="ctr"/>
            <a:endParaRPr lang="ko-KR" altLang="en-US" sz="1800"/>
          </a:p>
        </p:txBody>
      </p:sp>
      <p:sp>
        <p:nvSpPr>
          <p:cNvPr id="18" name="이등변 삼각형 17">
            <a:extLst>
              <a:ext uri="{FF2B5EF4-FFF2-40B4-BE49-F238E27FC236}">
                <a16:creationId xmlns:a16="http://schemas.microsoft.com/office/drawing/2014/main" id="{38C2B4F7-F855-4EF8-83BC-135C37133C66}"/>
              </a:ext>
            </a:extLst>
          </p:cNvPr>
          <p:cNvSpPr/>
          <p:nvPr userDrawn="1"/>
        </p:nvSpPr>
        <p:spPr>
          <a:xfrm rot="10800000">
            <a:off x="4700978" y="655298"/>
            <a:ext cx="218078" cy="187998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613" tIns="40805" rIns="81613" bIns="40805" rtlCol="0" anchor="ctr"/>
          <a:lstStyle/>
          <a:p>
            <a:pPr algn="ctr"/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3047024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747C4C6-F743-4638-89B5-60146629A59E}"/>
              </a:ext>
            </a:extLst>
          </p:cNvPr>
          <p:cNvGrpSpPr/>
          <p:nvPr userDrawn="1"/>
        </p:nvGrpSpPr>
        <p:grpSpPr>
          <a:xfrm flipH="1">
            <a:off x="1993105" y="1478760"/>
            <a:ext cx="1007272" cy="1007271"/>
            <a:chOff x="2190747" y="1657346"/>
            <a:chExt cx="1343029" cy="1343029"/>
          </a:xfrm>
        </p:grpSpPr>
        <p:sp>
          <p:nvSpPr>
            <p:cNvPr id="2" name="Arc 1">
              <a:extLst>
                <a:ext uri="{FF2B5EF4-FFF2-40B4-BE49-F238E27FC236}">
                  <a16:creationId xmlns:a16="http://schemas.microsoft.com/office/drawing/2014/main" id="{B7C2B258-141E-4BC9-85CA-9FDBB30C46BF}"/>
                </a:ext>
              </a:extLst>
            </p:cNvPr>
            <p:cNvSpPr/>
            <p:nvPr userDrawn="1"/>
          </p:nvSpPr>
          <p:spPr>
            <a:xfrm>
              <a:off x="2705100" y="2190749"/>
              <a:ext cx="504825" cy="504825"/>
            </a:xfrm>
            <a:prstGeom prst="arc">
              <a:avLst>
                <a:gd name="adj1" fmla="val 9366810"/>
                <a:gd name="adj2" fmla="val 17844455"/>
              </a:avLst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4" name="Arc 3">
              <a:extLst>
                <a:ext uri="{FF2B5EF4-FFF2-40B4-BE49-F238E27FC236}">
                  <a16:creationId xmlns:a16="http://schemas.microsoft.com/office/drawing/2014/main" id="{10A7735F-90FC-4DD6-9A30-EA9FF118174A}"/>
                </a:ext>
              </a:extLst>
            </p:cNvPr>
            <p:cNvSpPr/>
            <p:nvPr userDrawn="1"/>
          </p:nvSpPr>
          <p:spPr>
            <a:xfrm>
              <a:off x="2481261" y="1947860"/>
              <a:ext cx="895351" cy="895351"/>
            </a:xfrm>
            <a:prstGeom prst="arc">
              <a:avLst>
                <a:gd name="adj1" fmla="val 9366810"/>
                <a:gd name="adj2" fmla="val 17844455"/>
              </a:avLst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5" name="Arc 4">
              <a:extLst>
                <a:ext uri="{FF2B5EF4-FFF2-40B4-BE49-F238E27FC236}">
                  <a16:creationId xmlns:a16="http://schemas.microsoft.com/office/drawing/2014/main" id="{3B29125C-EA5F-47C9-9310-E31997A572C3}"/>
                </a:ext>
              </a:extLst>
            </p:cNvPr>
            <p:cNvSpPr/>
            <p:nvPr userDrawn="1"/>
          </p:nvSpPr>
          <p:spPr>
            <a:xfrm>
              <a:off x="2190747" y="1657346"/>
              <a:ext cx="1343029" cy="1343029"/>
            </a:xfrm>
            <a:prstGeom prst="arc">
              <a:avLst>
                <a:gd name="adj1" fmla="val 9366810"/>
                <a:gd name="adj2" fmla="val 17844455"/>
              </a:avLst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</p:grpSp>
    </p:spTree>
    <p:extLst>
      <p:ext uri="{BB962C8B-B14F-4D97-AF65-F5344CB8AC3E}">
        <p14:creationId xmlns:p14="http://schemas.microsoft.com/office/powerpoint/2010/main" val="179660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9520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7149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0163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32783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8" y="254639"/>
            <a:ext cx="8679898" cy="543185"/>
          </a:xfrm>
          <a:prstGeom prst="rect">
            <a:avLst/>
          </a:prstGeom>
        </p:spPr>
        <p:txBody>
          <a:bodyPr lIns="81613" tIns="40805" rIns="81613" bIns="40805" anchor="ctr"/>
          <a:lstStyle>
            <a:lvl1pPr marL="0" indent="0" algn="ctr">
              <a:buNone/>
              <a:defRPr sz="37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406817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s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0792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21" Type="http://schemas.openxmlformats.org/officeDocument/2006/relationships/theme" Target="../theme/theme2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21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4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86155" y="308125"/>
            <a:ext cx="7571701" cy="702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599" tIns="81599" rIns="81599" bIns="81599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86155" y="1261708"/>
            <a:ext cx="7571701" cy="3573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599" tIns="81599" rIns="81599" bIns="81599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rgbClr val="CFD8DC"/>
              </a:buClr>
              <a:buSzPts val="3000"/>
              <a:buFont typeface="Source Sans Pro"/>
              <a:buChar char="◎"/>
              <a:defRPr sz="30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400"/>
              <a:buFont typeface="Source Sans Pro"/>
              <a:buChar char="○"/>
              <a:defRPr sz="24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400"/>
              <a:buFont typeface="Source Sans Pro"/>
              <a:buChar char="◉"/>
              <a:defRPr sz="24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●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○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■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●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○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■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85" y="4749854"/>
            <a:ext cx="548700" cy="393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599" tIns="81599" rIns="81599" bIns="81599" anchor="t" anchorCtr="0">
            <a:noAutofit/>
          </a:bodyPr>
          <a:lstStyle>
            <a:lvl1pPr lvl="0" algn="r">
              <a:buNone/>
              <a:defRPr sz="12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2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2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2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2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2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2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2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2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9" name="Picture 2" descr="Credenciamento SENAI-PB - Login">
            <a:extLst>
              <a:ext uri="{FF2B5EF4-FFF2-40B4-BE49-F238E27FC236}">
                <a16:creationId xmlns:a16="http://schemas.microsoft.com/office/drawing/2014/main" id="{8410BC73-6736-49C5-9AF5-6AB09CCCB7B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6713" y="33470"/>
            <a:ext cx="1129783" cy="378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84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9647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  <p:sldLayoutId id="2147483680" r:id="rId19"/>
    <p:sldLayoutId id="2147483683" r:id="rId20"/>
  </p:sldLayoutIdLst>
  <p:txStyles>
    <p:titleStyle>
      <a:lvl1pPr algn="l" defTabSz="612102" rtl="0" eaLnBrk="1" latinLnBrk="0" hangingPunct="1">
        <a:lnSpc>
          <a:spcPct val="90000"/>
        </a:lnSpc>
        <a:spcBef>
          <a:spcPct val="0"/>
        </a:spcBef>
        <a:buNone/>
        <a:defRPr sz="2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3024" indent="-153024" algn="l" defTabSz="612102" rtl="0" eaLnBrk="1" latinLnBrk="0" hangingPunct="1">
        <a:lnSpc>
          <a:spcPct val="90000"/>
        </a:lnSpc>
        <a:spcBef>
          <a:spcPts val="67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9079" indent="-153024" algn="l" defTabSz="612102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65127" indent="-153024" algn="l" defTabSz="612102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1071178" indent="-153024" algn="l" defTabSz="612102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377229" indent="-153024" algn="l" defTabSz="612102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83280" indent="-153024" algn="l" defTabSz="612102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989331" indent="-153024" algn="l" defTabSz="612102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295381" indent="-153024" algn="l" defTabSz="612102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601433" indent="-153024" algn="l" defTabSz="612102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12102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06053" algn="l" defTabSz="612102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612102" algn="l" defTabSz="612102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18153" algn="l" defTabSz="612102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24203" algn="l" defTabSz="612102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30255" algn="l" defTabSz="612102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36305" algn="l" defTabSz="612102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142356" algn="l" defTabSz="612102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448408" algn="l" defTabSz="612102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>
            <a:spLocks noGrp="1"/>
          </p:cNvSpPr>
          <p:nvPr>
            <p:ph type="ctrTitle"/>
          </p:nvPr>
        </p:nvSpPr>
        <p:spPr>
          <a:xfrm>
            <a:off x="1619672" y="1059582"/>
            <a:ext cx="6851932" cy="1656184"/>
          </a:xfrm>
          <a:prstGeom prst="rect">
            <a:avLst/>
          </a:prstGeom>
        </p:spPr>
        <p:txBody>
          <a:bodyPr spcFirstLastPara="1" wrap="square" lIns="81599" tIns="81599" rIns="81599" bIns="81599" anchor="t" anchorCtr="0">
            <a:noAutofit/>
          </a:bodyPr>
          <a:lstStyle/>
          <a:p>
            <a:r>
              <a:rPr lang="pt-BR" sz="3200" dirty="0"/>
              <a:t>Introdução a Lógica de Programação</a:t>
            </a:r>
            <a:r>
              <a:rPr lang="pt-BR" sz="2800" dirty="0">
                <a:latin typeface="Calibri" panose="020F0502020204030204" pitchFamily="34" charset="0"/>
              </a:rPr>
              <a:t>	</a:t>
            </a:r>
            <a:br>
              <a:rPr lang="pt-BR" sz="2800" i="1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</a:rPr>
            </a:br>
            <a:br>
              <a:rPr lang="pt-BR" sz="2800" dirty="0">
                <a:latin typeface="Calibri" panose="020F0502020204030204" pitchFamily="34" charset="0"/>
              </a:rPr>
            </a:br>
            <a:br>
              <a:rPr lang="pt-BR" sz="2800" dirty="0">
                <a:latin typeface="Calibri" panose="020F0502020204030204" pitchFamily="34" charset="0"/>
              </a:rPr>
            </a:br>
            <a:endParaRPr lang="pt-BR" sz="2800" i="1" dirty="0">
              <a:solidFill>
                <a:schemeClr val="accent2">
                  <a:lumMod val="75000"/>
                </a:schemeClr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254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4FF89F-5269-4BD6-8546-0FF5D8213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155" y="308125"/>
            <a:ext cx="7571701" cy="702675"/>
          </a:xfrm>
        </p:spPr>
        <p:txBody>
          <a:bodyPr/>
          <a:lstStyle/>
          <a:p>
            <a:br>
              <a:rPr lang="pt-BR" sz="3000" b="1" dirty="0"/>
            </a:br>
            <a:br>
              <a:rPr lang="pt-BR" dirty="0"/>
            </a:br>
            <a:br>
              <a:rPr lang="pt-BR" dirty="0"/>
            </a:br>
            <a:br>
              <a:rPr lang="pt-BR" dirty="0"/>
            </a:br>
            <a:br>
              <a:rPr lang="pt-BR" dirty="0"/>
            </a:br>
            <a:br>
              <a:rPr lang="pt-BR" dirty="0"/>
            </a:br>
            <a:br>
              <a:rPr lang="pt-BR" dirty="0"/>
            </a:br>
            <a:br>
              <a:rPr lang="pt-BR" dirty="0"/>
            </a:br>
            <a:br>
              <a:rPr lang="pt-BR" dirty="0"/>
            </a:br>
            <a:r>
              <a:rPr lang="pt-BR" sz="3000" b="1" dirty="0"/>
              <a:t>Algoritmo computacional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7FB4CE6-68EC-45F5-800A-ADDDDA8312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5" y="1131590"/>
            <a:ext cx="7571701" cy="3573675"/>
          </a:xfrm>
        </p:spPr>
        <p:txBody>
          <a:bodyPr/>
          <a:lstStyle/>
          <a:p>
            <a:pPr marL="34005" indent="0">
              <a:buNone/>
            </a:pPr>
            <a:r>
              <a:rPr lang="pt-BR" dirty="0"/>
              <a:t>Para que um computador possa desempenhar uma tarefa é necessário que esta seja detalhada, passo a passo, em uma linguagem compreensível pela máquina, por meio de um... </a:t>
            </a:r>
            <a:r>
              <a:rPr lang="pt-BR" b="1" dirty="0"/>
              <a:t>Programa</a:t>
            </a:r>
            <a:r>
              <a:rPr lang="pt-BR" dirty="0"/>
              <a:t>. 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8F3CD03-3BAC-4D65-9065-69D6A3DE051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7940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4FF89F-5269-4BD6-8546-0FF5D8213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155" y="308125"/>
            <a:ext cx="7571701" cy="702675"/>
          </a:xfrm>
        </p:spPr>
        <p:txBody>
          <a:bodyPr/>
          <a:lstStyle/>
          <a:p>
            <a:br>
              <a:rPr lang="pt-BR" sz="3000" b="1" dirty="0"/>
            </a:br>
            <a:br>
              <a:rPr lang="pt-BR" dirty="0"/>
            </a:br>
            <a:br>
              <a:rPr lang="pt-BR" dirty="0"/>
            </a:br>
            <a:br>
              <a:rPr lang="pt-BR" dirty="0"/>
            </a:br>
            <a:br>
              <a:rPr lang="pt-BR" dirty="0"/>
            </a:br>
            <a:br>
              <a:rPr lang="pt-BR" dirty="0"/>
            </a:br>
            <a:br>
              <a:rPr lang="pt-BR" dirty="0"/>
            </a:br>
            <a:br>
              <a:rPr lang="pt-BR" dirty="0"/>
            </a:br>
            <a:br>
              <a:rPr lang="pt-BR" dirty="0"/>
            </a:br>
            <a:r>
              <a:rPr lang="pt-BR" sz="3000" b="1" dirty="0"/>
              <a:t>Algoritmo computacional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7FB4CE6-68EC-45F5-800A-ADDDDA8312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5" y="1131590"/>
            <a:ext cx="7571701" cy="3573675"/>
          </a:xfrm>
        </p:spPr>
        <p:txBody>
          <a:bodyPr/>
          <a:lstStyle/>
          <a:p>
            <a:pPr marL="34005" indent="0">
              <a:buNone/>
            </a:pPr>
            <a:r>
              <a:rPr lang="pt-BR" dirty="0"/>
              <a:t>Para que um computador possa desempenhar uma tarefa é necessário que esta seja detalhada, passo a passo, em uma linguagem compreensível pela máquina, por meio de um... </a:t>
            </a:r>
            <a:r>
              <a:rPr lang="pt-BR" b="1" dirty="0"/>
              <a:t>Programa</a:t>
            </a:r>
            <a:r>
              <a:rPr lang="pt-BR" dirty="0"/>
              <a:t>. 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8F3CD03-3BAC-4D65-9065-69D6A3DE051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05360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4FF89F-5269-4BD6-8546-0FF5D8213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155" y="308125"/>
            <a:ext cx="7571701" cy="702675"/>
          </a:xfrm>
        </p:spPr>
        <p:txBody>
          <a:bodyPr/>
          <a:lstStyle/>
          <a:p>
            <a:br>
              <a:rPr lang="pt-BR" sz="3000" b="1" dirty="0"/>
            </a:br>
            <a:br>
              <a:rPr lang="pt-BR" dirty="0"/>
            </a:br>
            <a:br>
              <a:rPr lang="pt-BR" dirty="0"/>
            </a:br>
            <a:br>
              <a:rPr lang="pt-BR" dirty="0"/>
            </a:br>
            <a:br>
              <a:rPr lang="pt-BR" dirty="0"/>
            </a:br>
            <a:br>
              <a:rPr lang="pt-BR" dirty="0"/>
            </a:br>
            <a:br>
              <a:rPr lang="pt-BR" dirty="0"/>
            </a:br>
            <a:br>
              <a:rPr lang="pt-BR" dirty="0"/>
            </a:br>
            <a:br>
              <a:rPr lang="pt-BR" dirty="0"/>
            </a:br>
            <a:r>
              <a:rPr lang="pt-BR" sz="3000" b="1" dirty="0"/>
              <a:t>Algoritmo computacional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8F3CD03-3BAC-4D65-9065-69D6A3DE051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12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A7FAD272-1CF8-490A-BE8D-5033FEBE12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105" y="1393141"/>
            <a:ext cx="8319790" cy="1152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7486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4FF89F-5269-4BD6-8546-0FF5D8213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155" y="308125"/>
            <a:ext cx="7571701" cy="702675"/>
          </a:xfrm>
        </p:spPr>
        <p:txBody>
          <a:bodyPr/>
          <a:lstStyle/>
          <a:p>
            <a:br>
              <a:rPr lang="pt-BR" sz="3000" b="1" dirty="0"/>
            </a:br>
            <a:br>
              <a:rPr lang="pt-BR" dirty="0"/>
            </a:br>
            <a:br>
              <a:rPr lang="pt-BR" dirty="0"/>
            </a:br>
            <a:br>
              <a:rPr lang="pt-BR" dirty="0"/>
            </a:br>
            <a:br>
              <a:rPr lang="pt-BR" dirty="0"/>
            </a:br>
            <a:br>
              <a:rPr lang="pt-BR" dirty="0"/>
            </a:br>
            <a:br>
              <a:rPr lang="pt-BR" dirty="0"/>
            </a:br>
            <a:br>
              <a:rPr lang="pt-BR" dirty="0"/>
            </a:br>
            <a:br>
              <a:rPr lang="pt-BR" dirty="0"/>
            </a:br>
            <a:r>
              <a:rPr lang="pt-BR" sz="3000" b="1" dirty="0"/>
              <a:t>Algoritmo computacional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7FB4CE6-68EC-45F5-800A-ADDDDA8312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5" y="1131590"/>
            <a:ext cx="7571701" cy="3573675"/>
          </a:xfrm>
        </p:spPr>
        <p:txBody>
          <a:bodyPr/>
          <a:lstStyle/>
          <a:p>
            <a:r>
              <a:rPr lang="pt-BR" dirty="0"/>
              <a:t>Na elaboração de um algoritmo devem ser especificadas ações claras e precisas que resultem na solução do problema proposto; </a:t>
            </a:r>
          </a:p>
          <a:p>
            <a:r>
              <a:rPr lang="pt-BR" dirty="0"/>
              <a:t>A lógica está na correta sequência de passos que deve ser seguida para alcançar um objetivo específico; </a:t>
            </a:r>
          </a:p>
          <a:p>
            <a:pPr marL="34005" indent="0">
              <a:buNone/>
            </a:pP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8F3CD03-3BAC-4D65-9065-69D6A3DE051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07729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4FF89F-5269-4BD6-8546-0FF5D8213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155" y="644939"/>
            <a:ext cx="7571701" cy="702675"/>
          </a:xfrm>
        </p:spPr>
        <p:txBody>
          <a:bodyPr/>
          <a:lstStyle/>
          <a:p>
            <a:br>
              <a:rPr lang="pt-BR" sz="3000" b="1" dirty="0"/>
            </a:br>
            <a:br>
              <a:rPr lang="pt-BR" dirty="0"/>
            </a:br>
            <a:br>
              <a:rPr lang="pt-BR" dirty="0"/>
            </a:br>
            <a:br>
              <a:rPr lang="pt-BR" dirty="0"/>
            </a:br>
            <a:br>
              <a:rPr lang="pt-BR" dirty="0"/>
            </a:br>
            <a:br>
              <a:rPr lang="pt-BR" dirty="0"/>
            </a:br>
            <a:br>
              <a:rPr lang="pt-BR" dirty="0"/>
            </a:br>
            <a:br>
              <a:rPr lang="pt-BR" dirty="0"/>
            </a:br>
            <a:br>
              <a:rPr lang="pt-BR" dirty="0"/>
            </a:br>
            <a:r>
              <a:rPr lang="pt-BR" sz="3000" b="1" dirty="0"/>
              <a:t>Algoritmo computacional – Propriedades Essenciais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8F3CD03-3BAC-4D65-9065-69D6A3DE051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14</a:t>
            </a:fld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23A86B9C-6B55-4DAC-AE7E-D72874ED5A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954" y="1275606"/>
            <a:ext cx="7920092" cy="3327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7647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4FF89F-5269-4BD6-8546-0FF5D8213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155" y="308125"/>
            <a:ext cx="7571701" cy="702675"/>
          </a:xfrm>
        </p:spPr>
        <p:txBody>
          <a:bodyPr/>
          <a:lstStyle/>
          <a:p>
            <a:br>
              <a:rPr lang="pt-BR" sz="3000" b="1" dirty="0"/>
            </a:br>
            <a:br>
              <a:rPr lang="pt-BR" dirty="0"/>
            </a:br>
            <a:br>
              <a:rPr lang="pt-BR" dirty="0"/>
            </a:br>
            <a:br>
              <a:rPr lang="pt-BR" dirty="0"/>
            </a:br>
            <a:br>
              <a:rPr lang="pt-BR" dirty="0"/>
            </a:br>
            <a:br>
              <a:rPr lang="pt-BR" dirty="0"/>
            </a:br>
            <a:br>
              <a:rPr lang="pt-BR" dirty="0"/>
            </a:br>
            <a:br>
              <a:rPr lang="pt-BR" dirty="0"/>
            </a:br>
            <a:br>
              <a:rPr lang="pt-BR" dirty="0"/>
            </a:br>
            <a:r>
              <a:rPr lang="pt-BR" sz="3000" b="1" dirty="0"/>
              <a:t>Algoritmo – Formas de representação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8F3CD03-3BAC-4D65-9065-69D6A3DE051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15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C63E2263-7AE8-4A06-9807-0E310A036D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68" y="1161109"/>
            <a:ext cx="5976664" cy="2821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949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4FF89F-5269-4BD6-8546-0FF5D8213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155" y="308125"/>
            <a:ext cx="7571701" cy="702675"/>
          </a:xfrm>
        </p:spPr>
        <p:txBody>
          <a:bodyPr/>
          <a:lstStyle/>
          <a:p>
            <a:br>
              <a:rPr lang="pt-BR" sz="3000" b="1" dirty="0"/>
            </a:br>
            <a:br>
              <a:rPr lang="pt-BR" dirty="0"/>
            </a:br>
            <a:br>
              <a:rPr lang="pt-BR" dirty="0"/>
            </a:br>
            <a:br>
              <a:rPr lang="pt-BR" dirty="0"/>
            </a:br>
            <a:br>
              <a:rPr lang="pt-BR" dirty="0"/>
            </a:br>
            <a:br>
              <a:rPr lang="pt-BR" dirty="0"/>
            </a:br>
            <a:br>
              <a:rPr lang="pt-BR" dirty="0"/>
            </a:br>
            <a:br>
              <a:rPr lang="pt-BR" dirty="0"/>
            </a:br>
            <a:br>
              <a:rPr lang="pt-BR" dirty="0"/>
            </a:br>
            <a:br>
              <a:rPr lang="pt-BR" dirty="0"/>
            </a:br>
            <a:r>
              <a:rPr lang="pt-BR" sz="3000" b="1" dirty="0"/>
              <a:t>Descrição Narrativa 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7FB4CE6-68EC-45F5-800A-ADDDDA8312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5" y="1131590"/>
            <a:ext cx="7571701" cy="3573675"/>
          </a:xfrm>
        </p:spPr>
        <p:txBody>
          <a:bodyPr/>
          <a:lstStyle/>
          <a:p>
            <a:r>
              <a:rPr lang="pt-BR" dirty="0"/>
              <a:t>Os algoritmos são expressos diretamente em linguagem natural. Ou seja, a sequência de passos é descrita em nossa língua nativa (português). </a:t>
            </a:r>
          </a:p>
          <a:p>
            <a:pPr marL="34005" indent="0">
              <a:buNone/>
            </a:pP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8F3CD03-3BAC-4D65-9065-69D6A3DE051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66469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4FF89F-5269-4BD6-8546-0FF5D8213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155" y="308125"/>
            <a:ext cx="7571701" cy="702675"/>
          </a:xfrm>
        </p:spPr>
        <p:txBody>
          <a:bodyPr/>
          <a:lstStyle/>
          <a:p>
            <a:br>
              <a:rPr lang="pt-BR" sz="3000" b="1" dirty="0"/>
            </a:br>
            <a:br>
              <a:rPr lang="pt-BR" dirty="0"/>
            </a:br>
            <a:br>
              <a:rPr lang="pt-BR" dirty="0"/>
            </a:br>
            <a:br>
              <a:rPr lang="pt-BR" dirty="0"/>
            </a:br>
            <a:br>
              <a:rPr lang="pt-BR" dirty="0"/>
            </a:br>
            <a:br>
              <a:rPr lang="pt-BR" dirty="0"/>
            </a:br>
            <a:br>
              <a:rPr lang="pt-BR" dirty="0"/>
            </a:br>
            <a:br>
              <a:rPr lang="pt-BR" dirty="0"/>
            </a:br>
            <a:br>
              <a:rPr lang="pt-BR" dirty="0"/>
            </a:br>
            <a:br>
              <a:rPr lang="pt-BR" dirty="0"/>
            </a:br>
            <a:r>
              <a:rPr lang="pt-BR" sz="3000" b="1" dirty="0"/>
              <a:t>Descrição Narrativa 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8F3CD03-3BAC-4D65-9065-69D6A3DE051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17</a:t>
            </a:fld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23061E6A-3B87-4325-ADF1-BDCE392E01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155" y="1025848"/>
            <a:ext cx="7672468" cy="3346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9502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4FF89F-5269-4BD6-8546-0FF5D8213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155" y="308125"/>
            <a:ext cx="7571701" cy="702675"/>
          </a:xfrm>
        </p:spPr>
        <p:txBody>
          <a:bodyPr/>
          <a:lstStyle/>
          <a:p>
            <a:br>
              <a:rPr lang="pt-BR" sz="3000" b="1" dirty="0"/>
            </a:br>
            <a:br>
              <a:rPr lang="pt-BR" dirty="0"/>
            </a:br>
            <a:br>
              <a:rPr lang="pt-BR" dirty="0"/>
            </a:br>
            <a:br>
              <a:rPr lang="pt-BR" dirty="0"/>
            </a:br>
            <a:br>
              <a:rPr lang="pt-BR" dirty="0"/>
            </a:br>
            <a:br>
              <a:rPr lang="pt-BR" dirty="0"/>
            </a:br>
            <a:br>
              <a:rPr lang="pt-BR" dirty="0"/>
            </a:br>
            <a:br>
              <a:rPr lang="pt-BR" dirty="0"/>
            </a:br>
            <a:br>
              <a:rPr lang="pt-BR" dirty="0"/>
            </a:br>
            <a:br>
              <a:rPr lang="pt-BR" dirty="0"/>
            </a:br>
            <a:br>
              <a:rPr lang="pt-BR" dirty="0"/>
            </a:br>
            <a:r>
              <a:rPr lang="pt-BR" sz="3000" b="1" dirty="0"/>
              <a:t>Fluxograma 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7FB4CE6-68EC-45F5-800A-ADDDDA8312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5" y="1131590"/>
            <a:ext cx="7571701" cy="3573675"/>
          </a:xfrm>
        </p:spPr>
        <p:txBody>
          <a:bodyPr/>
          <a:lstStyle/>
          <a:p>
            <a:r>
              <a:rPr lang="pt-BR" dirty="0"/>
              <a:t>É uma representação gráfica em que formas geométricas diferentes implicam ações (instruções, comandos) distintos; </a:t>
            </a:r>
          </a:p>
          <a:p>
            <a:r>
              <a:rPr lang="pt-BR" dirty="0"/>
              <a:t>É mais precisa que a Descrição Narrativa, porém não se preocupa com detalhes de implementação do programa, como o tipo das variáveis utilizadas. </a:t>
            </a:r>
          </a:p>
          <a:p>
            <a:pPr marL="34005" indent="0">
              <a:buNone/>
            </a:pP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8F3CD03-3BAC-4D65-9065-69D6A3DE051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22299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F5C0572-75D9-48C6-B220-7BD8762FF61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19</a:t>
            </a:fld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0940C44-E949-43E1-9201-1E220D39A5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9749" y="88772"/>
            <a:ext cx="3924502" cy="4965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953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4FF89F-5269-4BD6-8546-0FF5D8213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pt-BR" sz="3000" b="1" dirty="0"/>
            </a:br>
            <a:br>
              <a:rPr lang="pt-BR" dirty="0"/>
            </a:br>
            <a:br>
              <a:rPr lang="pt-BR" dirty="0"/>
            </a:br>
            <a:br>
              <a:rPr lang="pt-BR" dirty="0"/>
            </a:br>
            <a:br>
              <a:rPr lang="pt-BR" dirty="0"/>
            </a:br>
            <a:br>
              <a:rPr lang="pt-BR" dirty="0"/>
            </a:br>
            <a:br>
              <a:rPr lang="pt-BR" dirty="0"/>
            </a:br>
            <a:r>
              <a:rPr lang="pt-BR" sz="3000" b="1" dirty="0"/>
              <a:t>O que é um algoritmo?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7FB4CE6-68EC-45F5-800A-ADDDDA8312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5" y="1131590"/>
            <a:ext cx="7571701" cy="3573675"/>
          </a:xfrm>
        </p:spPr>
        <p:txBody>
          <a:bodyPr/>
          <a:lstStyle/>
          <a:p>
            <a:r>
              <a:rPr lang="pt-BR" dirty="0"/>
              <a:t>É uma linguagem intermediária entre a linguagem humana e as linguagens de programação; </a:t>
            </a:r>
          </a:p>
          <a:p>
            <a:r>
              <a:rPr lang="pt-BR" dirty="0"/>
              <a:t>É utilizado para representar a solução de um problema; </a:t>
            </a:r>
          </a:p>
          <a:p>
            <a:r>
              <a:rPr lang="pt-BR" dirty="0"/>
              <a:t>Descrevem instruções a serem executadas pelos computadores. 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8F3CD03-3BAC-4D65-9065-69D6A3DE051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45995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3E39C4A-3638-4CA2-8261-9CA9EB62B2C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20</a:t>
            </a:fld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262F628-1F0A-4D6F-BCD2-0EF856C5D7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2303" y="279282"/>
            <a:ext cx="3759393" cy="4584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992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4FF89F-5269-4BD6-8546-0FF5D8213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155" y="308125"/>
            <a:ext cx="7571701" cy="702675"/>
          </a:xfrm>
        </p:spPr>
        <p:txBody>
          <a:bodyPr/>
          <a:lstStyle/>
          <a:p>
            <a:br>
              <a:rPr lang="pt-BR" sz="3000" b="1" dirty="0"/>
            </a:br>
            <a:br>
              <a:rPr lang="pt-BR" dirty="0"/>
            </a:br>
            <a:br>
              <a:rPr lang="pt-BR" dirty="0"/>
            </a:br>
            <a:br>
              <a:rPr lang="pt-BR" dirty="0"/>
            </a:br>
            <a:br>
              <a:rPr lang="pt-BR" dirty="0"/>
            </a:br>
            <a:br>
              <a:rPr lang="pt-BR" dirty="0"/>
            </a:br>
            <a:br>
              <a:rPr lang="pt-BR" dirty="0"/>
            </a:br>
            <a:br>
              <a:rPr lang="pt-BR" dirty="0"/>
            </a:br>
            <a:br>
              <a:rPr lang="pt-BR" dirty="0"/>
            </a:br>
            <a:br>
              <a:rPr lang="pt-BR" dirty="0"/>
            </a:br>
            <a:br>
              <a:rPr lang="pt-BR" dirty="0"/>
            </a:br>
            <a:br>
              <a:rPr lang="pt-BR" dirty="0"/>
            </a:br>
            <a:r>
              <a:rPr lang="pt-BR" sz="3000" b="1" dirty="0"/>
              <a:t>Pseudocódigo  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7FB4CE6-68EC-45F5-800A-ADDDDA8312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5" y="1131590"/>
            <a:ext cx="7571701" cy="3573675"/>
          </a:xfrm>
        </p:spPr>
        <p:txBody>
          <a:bodyPr/>
          <a:lstStyle/>
          <a:p>
            <a:r>
              <a:rPr lang="pt-BR" dirty="0"/>
              <a:t>É rico em detalhes, como a definição dos tipos das variáveis usadas no algoritmo.  </a:t>
            </a:r>
          </a:p>
          <a:p>
            <a:pPr marL="34005" indent="0">
              <a:buNone/>
            </a:pP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8F3CD03-3BAC-4D65-9065-69D6A3DE051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1043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4FF89F-5269-4BD6-8546-0FF5D8213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155" y="308125"/>
            <a:ext cx="7571701" cy="702675"/>
          </a:xfrm>
        </p:spPr>
        <p:txBody>
          <a:bodyPr/>
          <a:lstStyle/>
          <a:p>
            <a:br>
              <a:rPr lang="pt-BR" sz="3000" b="1" dirty="0"/>
            </a:br>
            <a:br>
              <a:rPr lang="pt-BR" dirty="0"/>
            </a:br>
            <a:br>
              <a:rPr lang="pt-BR" dirty="0"/>
            </a:br>
            <a:br>
              <a:rPr lang="pt-BR" dirty="0"/>
            </a:br>
            <a:br>
              <a:rPr lang="pt-BR" dirty="0"/>
            </a:br>
            <a:br>
              <a:rPr lang="pt-BR" dirty="0"/>
            </a:br>
            <a:br>
              <a:rPr lang="pt-BR" dirty="0"/>
            </a:br>
            <a:br>
              <a:rPr lang="pt-BR" dirty="0"/>
            </a:br>
            <a:br>
              <a:rPr lang="pt-BR" dirty="0"/>
            </a:br>
            <a:br>
              <a:rPr lang="pt-BR" dirty="0"/>
            </a:br>
            <a:br>
              <a:rPr lang="pt-BR" dirty="0"/>
            </a:br>
            <a:br>
              <a:rPr lang="pt-BR" dirty="0"/>
            </a:br>
            <a:r>
              <a:rPr lang="pt-BR" sz="3000" b="1" dirty="0"/>
              <a:t>Pseudocódigo  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8F3CD03-3BAC-4D65-9065-69D6A3DE051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22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2F8B7357-A14E-464F-AD04-52A49D5E86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010800"/>
            <a:ext cx="7542042" cy="3030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1843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4FF89F-5269-4BD6-8546-0FF5D8213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155" y="308125"/>
            <a:ext cx="7571701" cy="702675"/>
          </a:xfrm>
        </p:spPr>
        <p:txBody>
          <a:bodyPr/>
          <a:lstStyle/>
          <a:p>
            <a:br>
              <a:rPr lang="pt-BR" sz="3000" b="1" dirty="0"/>
            </a:br>
            <a:br>
              <a:rPr lang="pt-BR" dirty="0"/>
            </a:br>
            <a:br>
              <a:rPr lang="pt-BR" dirty="0"/>
            </a:br>
            <a:br>
              <a:rPr lang="pt-BR" dirty="0"/>
            </a:br>
            <a:br>
              <a:rPr lang="pt-BR" dirty="0"/>
            </a:br>
            <a:br>
              <a:rPr lang="pt-BR" dirty="0"/>
            </a:br>
            <a:br>
              <a:rPr lang="pt-BR" dirty="0"/>
            </a:br>
            <a:br>
              <a:rPr lang="pt-BR" dirty="0"/>
            </a:br>
            <a:br>
              <a:rPr lang="pt-BR" dirty="0"/>
            </a:br>
            <a:br>
              <a:rPr lang="pt-BR" dirty="0"/>
            </a:br>
            <a:br>
              <a:rPr lang="pt-BR" dirty="0"/>
            </a:br>
            <a:br>
              <a:rPr lang="pt-BR" dirty="0"/>
            </a:br>
            <a:r>
              <a:rPr lang="pt-BR" sz="3000" b="1" dirty="0"/>
              <a:t>Pseudocódigo  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8F3CD03-3BAC-4D65-9065-69D6A3DE051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23</a:t>
            </a:fld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A6CEF89-4536-4B3D-B24F-B93A6DE456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010800"/>
            <a:ext cx="7200800" cy="390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9297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8F3CD03-3BAC-4D65-9065-69D6A3DE051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24</a:t>
            </a:fld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E3723C0-7E62-4A39-A4F4-23189D0B38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431558"/>
            <a:ext cx="3340272" cy="4711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7126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4FF89F-5269-4BD6-8546-0FF5D8213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155" y="308125"/>
            <a:ext cx="7571701" cy="702675"/>
          </a:xfrm>
        </p:spPr>
        <p:txBody>
          <a:bodyPr/>
          <a:lstStyle/>
          <a:p>
            <a:br>
              <a:rPr lang="pt-BR" sz="3000" b="1" dirty="0"/>
            </a:br>
            <a:br>
              <a:rPr lang="pt-BR" dirty="0"/>
            </a:br>
            <a:br>
              <a:rPr lang="pt-BR" dirty="0"/>
            </a:br>
            <a:br>
              <a:rPr lang="pt-BR" dirty="0"/>
            </a:br>
            <a:br>
              <a:rPr lang="pt-BR" dirty="0"/>
            </a:br>
            <a:br>
              <a:rPr lang="pt-BR" dirty="0"/>
            </a:br>
            <a:br>
              <a:rPr lang="pt-BR" dirty="0"/>
            </a:br>
            <a:br>
              <a:rPr lang="pt-BR" dirty="0"/>
            </a:br>
            <a:br>
              <a:rPr lang="pt-BR" dirty="0"/>
            </a:br>
            <a:br>
              <a:rPr lang="pt-BR" dirty="0"/>
            </a:br>
            <a:br>
              <a:rPr lang="pt-BR" dirty="0"/>
            </a:br>
            <a:br>
              <a:rPr lang="pt-BR" dirty="0"/>
            </a:br>
            <a:r>
              <a:rPr lang="pt-BR" sz="3000" b="1" dirty="0"/>
              <a:t>Tipos de dados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7FB4CE6-68EC-45F5-800A-ADDDDA8312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5" y="1131590"/>
            <a:ext cx="7571701" cy="3573675"/>
          </a:xfrm>
        </p:spPr>
        <p:txBody>
          <a:bodyPr/>
          <a:lstStyle/>
          <a:p>
            <a:pPr marL="34005" indent="0">
              <a:buNone/>
            </a:pPr>
            <a:r>
              <a:rPr lang="pt-BR" dirty="0"/>
              <a:t>Os dados podem ser do tipo: </a:t>
            </a:r>
          </a:p>
          <a:p>
            <a:r>
              <a:rPr lang="pt-BR" dirty="0"/>
              <a:t>Numérico; </a:t>
            </a:r>
          </a:p>
          <a:p>
            <a:r>
              <a:rPr lang="pt-BR" dirty="0"/>
              <a:t>Literal; </a:t>
            </a:r>
          </a:p>
          <a:p>
            <a:r>
              <a:rPr lang="pt-BR" dirty="0"/>
              <a:t>Lógico. </a:t>
            </a:r>
          </a:p>
          <a:p>
            <a:pPr marL="34005" indent="0">
              <a:buNone/>
            </a:pP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8F3CD03-3BAC-4D65-9065-69D6A3DE051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49520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4FF89F-5269-4BD6-8546-0FF5D8213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155" y="308125"/>
            <a:ext cx="7571701" cy="702675"/>
          </a:xfrm>
        </p:spPr>
        <p:txBody>
          <a:bodyPr/>
          <a:lstStyle/>
          <a:p>
            <a:br>
              <a:rPr lang="pt-BR" sz="3000" b="1" dirty="0"/>
            </a:br>
            <a:br>
              <a:rPr lang="pt-BR" dirty="0"/>
            </a:br>
            <a:br>
              <a:rPr lang="pt-BR" dirty="0"/>
            </a:br>
            <a:br>
              <a:rPr lang="pt-BR" dirty="0"/>
            </a:br>
            <a:br>
              <a:rPr lang="pt-BR" dirty="0"/>
            </a:br>
            <a:br>
              <a:rPr lang="pt-BR" dirty="0"/>
            </a:br>
            <a:br>
              <a:rPr lang="pt-BR" dirty="0"/>
            </a:br>
            <a:br>
              <a:rPr lang="pt-BR" dirty="0"/>
            </a:br>
            <a:br>
              <a:rPr lang="pt-BR" dirty="0"/>
            </a:br>
            <a:br>
              <a:rPr lang="pt-BR" dirty="0"/>
            </a:br>
            <a:br>
              <a:rPr lang="pt-BR" dirty="0"/>
            </a:br>
            <a:br>
              <a:rPr lang="pt-BR" dirty="0"/>
            </a:br>
            <a:r>
              <a:rPr lang="pt-BR" sz="3000" b="1" dirty="0"/>
              <a:t>Tipos de dados - Numéricos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7FB4CE6-68EC-45F5-800A-ADDDDA8312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5" y="1131590"/>
            <a:ext cx="7571701" cy="3573675"/>
          </a:xfrm>
        </p:spPr>
        <p:txBody>
          <a:bodyPr/>
          <a:lstStyle/>
          <a:p>
            <a:r>
              <a:rPr lang="pt-BR" dirty="0"/>
              <a:t>Os dados numéricos representáveis em um computador são divididos em duas classes: </a:t>
            </a:r>
            <a:r>
              <a:rPr lang="pt-BR" b="1" dirty="0"/>
              <a:t>INTEIROS </a:t>
            </a:r>
            <a:r>
              <a:rPr lang="pt-BR" dirty="0"/>
              <a:t>e </a:t>
            </a:r>
            <a:r>
              <a:rPr lang="pt-BR" b="1" dirty="0"/>
              <a:t>REAIS</a:t>
            </a:r>
            <a:r>
              <a:rPr lang="pt-BR" dirty="0"/>
              <a:t>. </a:t>
            </a:r>
          </a:p>
          <a:p>
            <a:pPr marL="34005" indent="0">
              <a:buNone/>
            </a:pP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8F3CD03-3BAC-4D65-9065-69D6A3DE051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62019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4FF89F-5269-4BD6-8546-0FF5D8213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155" y="308125"/>
            <a:ext cx="7571701" cy="702675"/>
          </a:xfrm>
        </p:spPr>
        <p:txBody>
          <a:bodyPr/>
          <a:lstStyle/>
          <a:p>
            <a:br>
              <a:rPr lang="pt-BR" sz="3000" b="1" dirty="0"/>
            </a:br>
            <a:br>
              <a:rPr lang="pt-BR" dirty="0"/>
            </a:br>
            <a:br>
              <a:rPr lang="pt-BR" dirty="0"/>
            </a:br>
            <a:br>
              <a:rPr lang="pt-BR" dirty="0"/>
            </a:br>
            <a:br>
              <a:rPr lang="pt-BR" dirty="0"/>
            </a:br>
            <a:br>
              <a:rPr lang="pt-BR" dirty="0"/>
            </a:br>
            <a:br>
              <a:rPr lang="pt-BR" dirty="0"/>
            </a:br>
            <a:br>
              <a:rPr lang="pt-BR" dirty="0"/>
            </a:br>
            <a:br>
              <a:rPr lang="pt-BR" dirty="0"/>
            </a:br>
            <a:br>
              <a:rPr lang="pt-BR" dirty="0"/>
            </a:br>
            <a:br>
              <a:rPr lang="pt-BR" dirty="0"/>
            </a:br>
            <a:br>
              <a:rPr lang="pt-BR" dirty="0"/>
            </a:br>
            <a:r>
              <a:rPr lang="pt-BR" sz="3000" b="1" dirty="0"/>
              <a:t>Tipos de dados - Numéricos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8F3CD03-3BAC-4D65-9065-69D6A3DE051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27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4F83349E-F307-4291-A6CD-48C6B3A0E4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594" y="1131590"/>
            <a:ext cx="8040811" cy="244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1603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4FF89F-5269-4BD6-8546-0FF5D8213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155" y="308125"/>
            <a:ext cx="7571701" cy="702675"/>
          </a:xfrm>
        </p:spPr>
        <p:txBody>
          <a:bodyPr/>
          <a:lstStyle/>
          <a:p>
            <a:br>
              <a:rPr lang="pt-BR" sz="3000" b="1" dirty="0"/>
            </a:br>
            <a:br>
              <a:rPr lang="pt-BR" dirty="0"/>
            </a:br>
            <a:br>
              <a:rPr lang="pt-BR" dirty="0"/>
            </a:br>
            <a:br>
              <a:rPr lang="pt-BR" dirty="0"/>
            </a:br>
            <a:br>
              <a:rPr lang="pt-BR" dirty="0"/>
            </a:br>
            <a:br>
              <a:rPr lang="pt-BR" dirty="0"/>
            </a:br>
            <a:br>
              <a:rPr lang="pt-BR" dirty="0"/>
            </a:br>
            <a:br>
              <a:rPr lang="pt-BR" dirty="0"/>
            </a:br>
            <a:br>
              <a:rPr lang="pt-BR" dirty="0"/>
            </a:br>
            <a:br>
              <a:rPr lang="pt-BR" dirty="0"/>
            </a:br>
            <a:br>
              <a:rPr lang="pt-BR" dirty="0"/>
            </a:br>
            <a:br>
              <a:rPr lang="pt-BR" dirty="0"/>
            </a:br>
            <a:r>
              <a:rPr lang="pt-BR" sz="3000" b="1" dirty="0"/>
              <a:t>Tipos de dados - Numéricos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8F3CD03-3BAC-4D65-9065-69D6A3DE051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28</a:t>
            </a:fld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250D145A-9E88-4877-BDC5-E7702649FA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923666"/>
            <a:ext cx="5334274" cy="4229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2358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4FF89F-5269-4BD6-8546-0FF5D8213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155" y="308125"/>
            <a:ext cx="7571701" cy="702675"/>
          </a:xfrm>
        </p:spPr>
        <p:txBody>
          <a:bodyPr/>
          <a:lstStyle/>
          <a:p>
            <a:br>
              <a:rPr lang="pt-BR" sz="3000" b="1" dirty="0"/>
            </a:br>
            <a:br>
              <a:rPr lang="pt-BR" dirty="0"/>
            </a:br>
            <a:br>
              <a:rPr lang="pt-BR" dirty="0"/>
            </a:br>
            <a:br>
              <a:rPr lang="pt-BR" dirty="0"/>
            </a:br>
            <a:br>
              <a:rPr lang="pt-BR" dirty="0"/>
            </a:br>
            <a:br>
              <a:rPr lang="pt-BR" dirty="0"/>
            </a:br>
            <a:br>
              <a:rPr lang="pt-BR" dirty="0"/>
            </a:br>
            <a:br>
              <a:rPr lang="pt-BR" dirty="0"/>
            </a:br>
            <a:br>
              <a:rPr lang="pt-BR" dirty="0"/>
            </a:br>
            <a:br>
              <a:rPr lang="pt-BR" dirty="0"/>
            </a:br>
            <a:br>
              <a:rPr lang="pt-BR" dirty="0"/>
            </a:br>
            <a:br>
              <a:rPr lang="pt-BR" dirty="0"/>
            </a:br>
            <a:r>
              <a:rPr lang="pt-BR" sz="3000" b="1" dirty="0"/>
              <a:t>Tipos de dados – Literais ou caracteres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7FB4CE6-68EC-45F5-800A-ADDDDA8312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5" y="1131590"/>
            <a:ext cx="7571701" cy="3573675"/>
          </a:xfrm>
        </p:spPr>
        <p:txBody>
          <a:bodyPr/>
          <a:lstStyle/>
          <a:p>
            <a:r>
              <a:rPr lang="pt-BR" dirty="0"/>
              <a:t>Os dados literais são sequência de caracteres que podem ser </a:t>
            </a:r>
            <a:r>
              <a:rPr lang="pt-BR" b="1" dirty="0"/>
              <a:t>letras</a:t>
            </a:r>
            <a:r>
              <a:rPr lang="pt-BR" dirty="0"/>
              <a:t>, </a:t>
            </a:r>
            <a:r>
              <a:rPr lang="pt-BR" b="1" dirty="0"/>
              <a:t>dígitos </a:t>
            </a:r>
            <a:r>
              <a:rPr lang="pt-BR" dirty="0"/>
              <a:t>e </a:t>
            </a:r>
            <a:r>
              <a:rPr lang="pt-BR" b="1" dirty="0"/>
              <a:t>símbolos especiais</a:t>
            </a:r>
            <a:r>
              <a:rPr lang="pt-BR" dirty="0"/>
              <a:t>. </a:t>
            </a:r>
          </a:p>
          <a:p>
            <a:r>
              <a:rPr lang="pt-BR" dirty="0"/>
              <a:t>o São representados nos algoritmos, pelo </a:t>
            </a:r>
            <a:r>
              <a:rPr lang="pt-BR" b="1" dirty="0"/>
              <a:t>delimitador aspas (“) </a:t>
            </a:r>
            <a:r>
              <a:rPr lang="pt-BR" dirty="0"/>
              <a:t>no seu início e término. </a:t>
            </a:r>
          </a:p>
          <a:p>
            <a:pPr marL="34005" indent="0">
              <a:buNone/>
            </a:pP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8F3CD03-3BAC-4D65-9065-69D6A3DE051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29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9505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4FF89F-5269-4BD6-8546-0FF5D8213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pt-BR" sz="3000" b="1" dirty="0"/>
            </a:br>
            <a:br>
              <a:rPr lang="pt-BR" dirty="0"/>
            </a:br>
            <a:br>
              <a:rPr lang="pt-BR" dirty="0"/>
            </a:br>
            <a:br>
              <a:rPr lang="pt-BR" dirty="0"/>
            </a:br>
            <a:br>
              <a:rPr lang="pt-BR" dirty="0"/>
            </a:br>
            <a:br>
              <a:rPr lang="pt-BR" dirty="0"/>
            </a:br>
            <a:br>
              <a:rPr lang="pt-BR" dirty="0"/>
            </a:br>
            <a:r>
              <a:rPr lang="pt-BR" sz="3000" b="1" dirty="0"/>
              <a:t>O que é um algoritmo?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8F3CD03-3BAC-4D65-9065-69D6A3DE051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3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DDDDBBD8-6AE0-43B7-BEB4-888A180792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563" y="1563638"/>
            <a:ext cx="7860874" cy="144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2978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4FF89F-5269-4BD6-8546-0FF5D8213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155" y="308125"/>
            <a:ext cx="7571701" cy="702675"/>
          </a:xfrm>
        </p:spPr>
        <p:txBody>
          <a:bodyPr/>
          <a:lstStyle/>
          <a:p>
            <a:br>
              <a:rPr lang="pt-BR" sz="3000" b="1" dirty="0"/>
            </a:br>
            <a:br>
              <a:rPr lang="pt-BR" dirty="0"/>
            </a:br>
            <a:br>
              <a:rPr lang="pt-BR" dirty="0"/>
            </a:br>
            <a:br>
              <a:rPr lang="pt-BR" dirty="0"/>
            </a:br>
            <a:br>
              <a:rPr lang="pt-BR" dirty="0"/>
            </a:br>
            <a:br>
              <a:rPr lang="pt-BR" dirty="0"/>
            </a:br>
            <a:br>
              <a:rPr lang="pt-BR" dirty="0"/>
            </a:br>
            <a:br>
              <a:rPr lang="pt-BR" dirty="0"/>
            </a:br>
            <a:br>
              <a:rPr lang="pt-BR" dirty="0"/>
            </a:br>
            <a:br>
              <a:rPr lang="pt-BR" dirty="0"/>
            </a:br>
            <a:br>
              <a:rPr lang="pt-BR" dirty="0"/>
            </a:br>
            <a:br>
              <a:rPr lang="pt-BR" dirty="0"/>
            </a:br>
            <a:r>
              <a:rPr lang="pt-BR" sz="3000" b="1" dirty="0"/>
              <a:t>Tipos de dados – Literais ou caracteres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8F3CD03-3BAC-4D65-9065-69D6A3DE051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30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CD10DE4A-6141-4E3A-B771-D724A484C1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989000"/>
            <a:ext cx="7056784" cy="3503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8655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4FF89F-5269-4BD6-8546-0FF5D8213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155" y="308125"/>
            <a:ext cx="7571701" cy="702675"/>
          </a:xfrm>
        </p:spPr>
        <p:txBody>
          <a:bodyPr/>
          <a:lstStyle/>
          <a:p>
            <a:br>
              <a:rPr lang="pt-BR" sz="3000" b="1" dirty="0"/>
            </a:br>
            <a:br>
              <a:rPr lang="pt-BR" dirty="0"/>
            </a:br>
            <a:br>
              <a:rPr lang="pt-BR" dirty="0"/>
            </a:br>
            <a:br>
              <a:rPr lang="pt-BR" dirty="0"/>
            </a:br>
            <a:br>
              <a:rPr lang="pt-BR" dirty="0"/>
            </a:br>
            <a:br>
              <a:rPr lang="pt-BR" dirty="0"/>
            </a:br>
            <a:br>
              <a:rPr lang="pt-BR" dirty="0"/>
            </a:br>
            <a:br>
              <a:rPr lang="pt-BR" dirty="0"/>
            </a:br>
            <a:br>
              <a:rPr lang="pt-BR" dirty="0"/>
            </a:br>
            <a:br>
              <a:rPr lang="pt-BR" dirty="0"/>
            </a:br>
            <a:br>
              <a:rPr lang="pt-BR" dirty="0"/>
            </a:br>
            <a:br>
              <a:rPr lang="pt-BR" dirty="0"/>
            </a:br>
            <a:r>
              <a:rPr lang="pt-BR" sz="3000" b="1" dirty="0"/>
              <a:t>Tipos de dados – Lógicos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7FB4CE6-68EC-45F5-800A-ADDDDA8312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5" y="1131590"/>
            <a:ext cx="7571701" cy="3573675"/>
          </a:xfrm>
        </p:spPr>
        <p:txBody>
          <a:bodyPr/>
          <a:lstStyle/>
          <a:p>
            <a:r>
              <a:rPr lang="pt-BR" dirty="0"/>
              <a:t>Os dados lógicos são usados para representar os dois únicos valores lógicos possíveis: </a:t>
            </a:r>
            <a:r>
              <a:rPr lang="pt-BR" b="1" dirty="0"/>
              <a:t>Verdadeiro </a:t>
            </a:r>
            <a:r>
              <a:rPr lang="pt-BR" dirty="0"/>
              <a:t>e </a:t>
            </a:r>
            <a:r>
              <a:rPr lang="pt-BR" b="1" dirty="0"/>
              <a:t>Falso</a:t>
            </a:r>
            <a:r>
              <a:rPr lang="pt-BR" dirty="0"/>
              <a:t>. </a:t>
            </a:r>
          </a:p>
          <a:p>
            <a:r>
              <a:rPr lang="pt-BR" dirty="0"/>
              <a:t>Seus pares valores podem representados por meio de outros tipos, como: </a:t>
            </a:r>
            <a:r>
              <a:rPr lang="pt-BR" b="1" dirty="0"/>
              <a:t>sim/ não</a:t>
            </a:r>
            <a:r>
              <a:rPr lang="pt-BR" dirty="0"/>
              <a:t>, </a:t>
            </a:r>
            <a:r>
              <a:rPr lang="pt-BR" b="1" dirty="0"/>
              <a:t>1/0</a:t>
            </a:r>
            <a:r>
              <a:rPr lang="pt-BR" dirty="0"/>
              <a:t>, </a:t>
            </a:r>
            <a:r>
              <a:rPr lang="pt-BR" b="1" dirty="0" err="1"/>
              <a:t>true</a:t>
            </a:r>
            <a:r>
              <a:rPr lang="pt-BR" b="1" dirty="0"/>
              <a:t>/false</a:t>
            </a:r>
            <a:r>
              <a:rPr lang="pt-BR" dirty="0"/>
              <a:t>. </a:t>
            </a:r>
          </a:p>
          <a:p>
            <a:pPr marL="34005" indent="0">
              <a:buNone/>
            </a:pP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8F3CD03-3BAC-4D65-9065-69D6A3DE051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31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2689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4FF89F-5269-4BD6-8546-0FF5D8213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155" y="308125"/>
            <a:ext cx="7571701" cy="702675"/>
          </a:xfrm>
        </p:spPr>
        <p:txBody>
          <a:bodyPr/>
          <a:lstStyle/>
          <a:p>
            <a:br>
              <a:rPr lang="pt-BR" sz="3000" b="1" dirty="0"/>
            </a:br>
            <a:br>
              <a:rPr lang="pt-BR" dirty="0"/>
            </a:br>
            <a:br>
              <a:rPr lang="pt-BR" dirty="0"/>
            </a:br>
            <a:br>
              <a:rPr lang="pt-BR" dirty="0"/>
            </a:br>
            <a:br>
              <a:rPr lang="pt-BR" dirty="0"/>
            </a:br>
            <a:br>
              <a:rPr lang="pt-BR" dirty="0"/>
            </a:br>
            <a:br>
              <a:rPr lang="pt-BR" dirty="0"/>
            </a:br>
            <a:br>
              <a:rPr lang="pt-BR" dirty="0"/>
            </a:br>
            <a:br>
              <a:rPr lang="pt-BR" dirty="0"/>
            </a:br>
            <a:br>
              <a:rPr lang="pt-BR" dirty="0"/>
            </a:br>
            <a:br>
              <a:rPr lang="pt-BR" dirty="0"/>
            </a:br>
            <a:br>
              <a:rPr lang="pt-BR" dirty="0"/>
            </a:br>
            <a:r>
              <a:rPr lang="pt-BR" sz="3000" b="1" dirty="0"/>
              <a:t>Tipos de dados – Esquema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8F3CD03-3BAC-4D65-9065-69D6A3DE051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32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AC3B7B75-D1B0-4658-A974-55E589424F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5676" y="1401856"/>
            <a:ext cx="5832648" cy="2089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337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4FF89F-5269-4BD6-8546-0FF5D8213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pt-BR" sz="3000" b="1" dirty="0"/>
            </a:br>
            <a:br>
              <a:rPr lang="pt-BR" dirty="0"/>
            </a:br>
            <a:br>
              <a:rPr lang="pt-BR" dirty="0"/>
            </a:br>
            <a:br>
              <a:rPr lang="pt-BR" dirty="0"/>
            </a:br>
            <a:br>
              <a:rPr lang="pt-BR" dirty="0"/>
            </a:br>
            <a:br>
              <a:rPr lang="pt-BR" dirty="0"/>
            </a:br>
            <a:br>
              <a:rPr lang="pt-BR" dirty="0"/>
            </a:br>
            <a:r>
              <a:rPr lang="pt-BR" sz="3000" b="1" dirty="0"/>
              <a:t>Algoritmo no dia a dia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7FB4CE6-68EC-45F5-800A-ADDDDA8312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5" y="1131590"/>
            <a:ext cx="7571701" cy="3573675"/>
          </a:xfrm>
        </p:spPr>
        <p:txBody>
          <a:bodyPr/>
          <a:lstStyle/>
          <a:p>
            <a:pPr marL="34005" indent="0" algn="just">
              <a:buNone/>
            </a:pPr>
            <a:r>
              <a:rPr lang="pt-BR" dirty="0"/>
              <a:t>Aplicamos o conceito de algoritmo diariamente sempre que estabelecemos um planejamento mental para realizar uma determinada tarefa, considerando que deveremos executar um conjunto de passos até atingir o objetivo desejado. 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8F3CD03-3BAC-4D65-9065-69D6A3DE051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90202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4FF89F-5269-4BD6-8546-0FF5D8213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pt-BR" sz="3000" b="1" dirty="0"/>
            </a:br>
            <a:br>
              <a:rPr lang="pt-BR" dirty="0"/>
            </a:br>
            <a:br>
              <a:rPr lang="pt-BR" dirty="0"/>
            </a:br>
            <a:br>
              <a:rPr lang="pt-BR" dirty="0"/>
            </a:br>
            <a:br>
              <a:rPr lang="pt-BR" dirty="0"/>
            </a:br>
            <a:br>
              <a:rPr lang="pt-BR" dirty="0"/>
            </a:br>
            <a:br>
              <a:rPr lang="pt-BR" dirty="0"/>
            </a:br>
            <a:r>
              <a:rPr lang="pt-BR" sz="3000" b="1" dirty="0"/>
              <a:t>Algoritmo no dia a dia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7FB4CE6-68EC-45F5-800A-ADDDDA8312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5" y="1131590"/>
            <a:ext cx="7571701" cy="3573675"/>
          </a:xfrm>
        </p:spPr>
        <p:txBody>
          <a:bodyPr/>
          <a:lstStyle/>
          <a:p>
            <a:pPr marL="34005" indent="0">
              <a:buNone/>
            </a:pPr>
            <a:r>
              <a:rPr lang="pt-BR" b="1" dirty="0"/>
              <a:t>Exemplos de algoritmos no dia a dia: </a:t>
            </a:r>
            <a:endParaRPr lang="pt-BR" dirty="0"/>
          </a:p>
          <a:p>
            <a:r>
              <a:rPr lang="pt-BR" dirty="0"/>
              <a:t>Receitas culinárias; </a:t>
            </a:r>
          </a:p>
          <a:p>
            <a:r>
              <a:rPr lang="pt-BR" dirty="0"/>
              <a:t>Manuais de instrução; </a:t>
            </a:r>
          </a:p>
          <a:p>
            <a:r>
              <a:rPr lang="pt-BR" dirty="0"/>
              <a:t>Roteiros realização de tarefas específicas. 	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8F3CD03-3BAC-4D65-9065-69D6A3DE051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3071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7FB4CE6-68EC-45F5-800A-ADDDDA8312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5" y="1131590"/>
            <a:ext cx="7571701" cy="3573675"/>
          </a:xfrm>
        </p:spPr>
        <p:txBody>
          <a:bodyPr/>
          <a:lstStyle/>
          <a:p>
            <a:pPr marL="34005" indent="0">
              <a:buNone/>
            </a:pPr>
            <a:r>
              <a:rPr lang="pt-BR" dirty="0"/>
              <a:t>	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8F3CD03-3BAC-4D65-9065-69D6A3DE051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6</a:t>
            </a:fld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6ED5925-25CF-4D29-AC9F-0B55AE5F08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2127" y="209428"/>
            <a:ext cx="5759746" cy="4724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2848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4FF89F-5269-4BD6-8546-0FF5D8213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155" y="308125"/>
            <a:ext cx="7571701" cy="702675"/>
          </a:xfrm>
        </p:spPr>
        <p:txBody>
          <a:bodyPr/>
          <a:lstStyle/>
          <a:p>
            <a:br>
              <a:rPr lang="pt-BR" sz="3000" b="1" dirty="0"/>
            </a:br>
            <a:br>
              <a:rPr lang="pt-BR" dirty="0"/>
            </a:br>
            <a:br>
              <a:rPr lang="pt-BR" dirty="0"/>
            </a:br>
            <a:br>
              <a:rPr lang="pt-BR" dirty="0"/>
            </a:br>
            <a:br>
              <a:rPr lang="pt-BR" dirty="0"/>
            </a:br>
            <a:br>
              <a:rPr lang="pt-BR" dirty="0"/>
            </a:br>
            <a:br>
              <a:rPr lang="pt-BR" dirty="0"/>
            </a:br>
            <a:br>
              <a:rPr lang="pt-BR" dirty="0"/>
            </a:br>
            <a:r>
              <a:rPr lang="pt-BR" sz="3000" b="1" dirty="0"/>
              <a:t>Para que serve um algoritmo? 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7FB4CE6-68EC-45F5-800A-ADDDDA8312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5" y="1131590"/>
            <a:ext cx="7571701" cy="3573675"/>
          </a:xfrm>
        </p:spPr>
        <p:txBody>
          <a:bodyPr/>
          <a:lstStyle/>
          <a:p>
            <a:r>
              <a:rPr lang="pt-BR" dirty="0"/>
              <a:t>O algoritmo é uma sequência de passos lógicos e finitos que permite solucionar problemas; </a:t>
            </a:r>
          </a:p>
          <a:p>
            <a:r>
              <a:rPr lang="pt-BR" dirty="0"/>
              <a:t>O objetivo de aprender a criar algoritmos é que este é a base de conhecimentos para as linguagens de programação; </a:t>
            </a:r>
          </a:p>
          <a:p>
            <a:r>
              <a:rPr lang="pt-BR" dirty="0"/>
              <a:t>	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8F3CD03-3BAC-4D65-9065-69D6A3DE051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55435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4FF89F-5269-4BD6-8546-0FF5D8213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155" y="308125"/>
            <a:ext cx="7571701" cy="702675"/>
          </a:xfrm>
        </p:spPr>
        <p:txBody>
          <a:bodyPr/>
          <a:lstStyle/>
          <a:p>
            <a:br>
              <a:rPr lang="pt-BR" sz="3000" b="1" dirty="0"/>
            </a:br>
            <a:br>
              <a:rPr lang="pt-BR" dirty="0"/>
            </a:br>
            <a:br>
              <a:rPr lang="pt-BR" dirty="0"/>
            </a:br>
            <a:br>
              <a:rPr lang="pt-BR" dirty="0"/>
            </a:br>
            <a:br>
              <a:rPr lang="pt-BR" dirty="0"/>
            </a:br>
            <a:br>
              <a:rPr lang="pt-BR" dirty="0"/>
            </a:br>
            <a:br>
              <a:rPr lang="pt-BR" dirty="0"/>
            </a:br>
            <a:br>
              <a:rPr lang="pt-BR" dirty="0"/>
            </a:br>
            <a:r>
              <a:rPr lang="pt-BR" sz="3000" b="1" dirty="0"/>
              <a:t>Para que serve um algoritmo? 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7FB4CE6-68EC-45F5-800A-ADDDDA8312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5" y="1131590"/>
            <a:ext cx="7571701" cy="3573675"/>
          </a:xfrm>
        </p:spPr>
        <p:txBody>
          <a:bodyPr/>
          <a:lstStyle/>
          <a:p>
            <a:r>
              <a:rPr lang="pt-BR" dirty="0"/>
              <a:t>Em geral, existem muitas maneiras de resolver o mesmo problema. Ou seja, podem ser criados vários algoritmos diferentes para resolver o mesmo problema; 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8F3CD03-3BAC-4D65-9065-69D6A3DE051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99012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4FF89F-5269-4BD6-8546-0FF5D8213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155" y="308125"/>
            <a:ext cx="7571701" cy="702675"/>
          </a:xfrm>
        </p:spPr>
        <p:txBody>
          <a:bodyPr/>
          <a:lstStyle/>
          <a:p>
            <a:br>
              <a:rPr lang="pt-BR" sz="3000" b="1" dirty="0"/>
            </a:br>
            <a:br>
              <a:rPr lang="pt-BR" dirty="0"/>
            </a:br>
            <a:br>
              <a:rPr lang="pt-BR" dirty="0"/>
            </a:br>
            <a:br>
              <a:rPr lang="pt-BR" dirty="0"/>
            </a:br>
            <a:br>
              <a:rPr lang="pt-BR" dirty="0"/>
            </a:br>
            <a:br>
              <a:rPr lang="pt-BR" dirty="0"/>
            </a:br>
            <a:br>
              <a:rPr lang="pt-BR" dirty="0"/>
            </a:br>
            <a:br>
              <a:rPr lang="pt-BR" dirty="0"/>
            </a:br>
            <a:r>
              <a:rPr lang="pt-BR" sz="3000" b="1" dirty="0"/>
              <a:t>Para que serve um algoritmo? 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7FB4CE6-68EC-45F5-800A-ADDDDA8312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5" y="1131590"/>
            <a:ext cx="7571701" cy="3573675"/>
          </a:xfrm>
        </p:spPr>
        <p:txBody>
          <a:bodyPr/>
          <a:lstStyle/>
          <a:p>
            <a:r>
              <a:rPr lang="pt-BR" dirty="0"/>
              <a:t>Assim, ao criarmos um algoritmo, indicamos uma dentre várias possíveis sequências de passos para solucionar o problema. 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8F3CD03-3BAC-4D65-9065-69D6A3DE051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9404594"/>
      </p:ext>
    </p:extLst>
  </p:cSld>
  <p:clrMapOvr>
    <a:masterClrMapping/>
  </p:clrMapOvr>
</p:sld>
</file>

<file path=ppt/theme/theme1.xml><?xml version="1.0" encoding="utf-8"?>
<a:theme xmlns:a="http://schemas.openxmlformats.org/drawingml/2006/main" name="Cordeli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mobil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282BE"/>
      </a:accent1>
      <a:accent2>
        <a:srgbClr val="28608C"/>
      </a:accent2>
      <a:accent3>
        <a:srgbClr val="262626"/>
      </a:accent3>
      <a:accent4>
        <a:srgbClr val="3282BE"/>
      </a:accent4>
      <a:accent5>
        <a:srgbClr val="28608C"/>
      </a:accent5>
      <a:accent6>
        <a:srgbClr val="262626"/>
      </a:accent6>
      <a:hlink>
        <a:srgbClr val="FFFFFF"/>
      </a:hlink>
      <a:folHlink>
        <a:srgbClr val="FFFFF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7331</TotalTime>
  <Words>881</Words>
  <Application>Microsoft Office PowerPoint</Application>
  <PresentationFormat>Apresentação na tela (16:9)</PresentationFormat>
  <Paragraphs>90</Paragraphs>
  <Slides>32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32</vt:i4>
      </vt:variant>
    </vt:vector>
  </HeadingPairs>
  <TitlesOfParts>
    <vt:vector size="39" baseType="lpstr">
      <vt:lpstr>Roboto Slab</vt:lpstr>
      <vt:lpstr>Source Sans Pro</vt:lpstr>
      <vt:lpstr>Arial Unicode MS</vt:lpstr>
      <vt:lpstr>Calibri</vt:lpstr>
      <vt:lpstr>Arial</vt:lpstr>
      <vt:lpstr>Cordelia template</vt:lpstr>
      <vt:lpstr>Contents Slide Master</vt:lpstr>
      <vt:lpstr>Introdução a Lógica de Programação    </vt:lpstr>
      <vt:lpstr>       O que é um algoritmo?</vt:lpstr>
      <vt:lpstr>       O que é um algoritmo?</vt:lpstr>
      <vt:lpstr>       Algoritmo no dia a dia</vt:lpstr>
      <vt:lpstr>       Algoritmo no dia a dia</vt:lpstr>
      <vt:lpstr>Apresentação do PowerPoint</vt:lpstr>
      <vt:lpstr>        Para que serve um algoritmo? </vt:lpstr>
      <vt:lpstr>        Para que serve um algoritmo? </vt:lpstr>
      <vt:lpstr>        Para que serve um algoritmo? </vt:lpstr>
      <vt:lpstr>         Algoritmo computacional</vt:lpstr>
      <vt:lpstr>         Algoritmo computacional</vt:lpstr>
      <vt:lpstr>         Algoritmo computacional</vt:lpstr>
      <vt:lpstr>         Algoritmo computacional</vt:lpstr>
      <vt:lpstr>         Algoritmo computacional – Propriedades Essenciais</vt:lpstr>
      <vt:lpstr>         Algoritmo – Formas de representação</vt:lpstr>
      <vt:lpstr>          Descrição Narrativa </vt:lpstr>
      <vt:lpstr>          Descrição Narrativa </vt:lpstr>
      <vt:lpstr>           Fluxograma </vt:lpstr>
      <vt:lpstr>Apresentação do PowerPoint</vt:lpstr>
      <vt:lpstr>Apresentação do PowerPoint</vt:lpstr>
      <vt:lpstr>            Pseudocódigo  </vt:lpstr>
      <vt:lpstr>            Pseudocódigo  </vt:lpstr>
      <vt:lpstr>            Pseudocódigo  </vt:lpstr>
      <vt:lpstr>Apresentação do PowerPoint</vt:lpstr>
      <vt:lpstr>            Tipos de dados</vt:lpstr>
      <vt:lpstr>            Tipos de dados - Numéricos</vt:lpstr>
      <vt:lpstr>            Tipos de dados - Numéricos</vt:lpstr>
      <vt:lpstr>            Tipos de dados - Numéricos</vt:lpstr>
      <vt:lpstr>            Tipos de dados – Literais ou caracteres</vt:lpstr>
      <vt:lpstr>            Tipos de dados – Literais ou caracteres</vt:lpstr>
      <vt:lpstr>            Tipos de dados – Lógicos</vt:lpstr>
      <vt:lpstr>            Tipos de dados – Esquema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ESTRATÉGIAS  PARA RETOMADA DAS AULAS SENAI DR/MG</dc:title>
  <dc:creator>Mariana Rodrigues Alves de Souza</dc:creator>
  <cp:lastModifiedBy>user</cp:lastModifiedBy>
  <cp:revision>622</cp:revision>
  <cp:lastPrinted>2020-07-23T21:30:55Z</cp:lastPrinted>
  <dcterms:modified xsi:type="dcterms:W3CDTF">2024-02-15T17:32:07Z</dcterms:modified>
</cp:coreProperties>
</file>