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3C9-4984-483F-AF31-EB6C3F9BF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AB483-60B3-427C-B5E8-7B8085636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B8699-31B8-4713-BF3D-9406002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EEA6-D988-4E33-ACA4-49678E6F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31E7-C9F7-44CB-9389-A3D99A71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750F-40A6-4684-AE1F-AA93366E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808A1-0C03-469F-9D12-5C8673DA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8E25-4DE8-4DBD-B4F5-9AF35B6C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5807-CECE-4A29-B715-8F7C0FC0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461E-16B8-49C7-A6B8-9EEF800D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BF4DA-3BDF-41AA-89D9-BE46A9D11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1D2D-D747-4B90-A626-9BF3C4554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E623-89AC-4752-B7DE-DE5C1007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DFC6-9545-4D30-991E-259E59C4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8702-E2D8-40AF-B90B-0E24B2D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25F0-BC6F-4F9F-AA54-B3465DE2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2402-1AC2-4221-8C1C-6F831A79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A4D3-DCE5-4D50-98AE-DC4B840C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A841-AD1C-4D40-8C2C-49A9D20E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BD14-77EA-4685-81C8-AFFA093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CB4F-989D-47EF-8575-3C218B50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4809-80EB-463D-B52F-70CE0F9E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344A-3775-4FA1-B97D-8A79AA2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45EA-76EE-4D32-A500-A7FD0BCD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D4CC-A74A-4A6C-8D28-62C4063D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8990-82A2-4470-9CDD-8CE226CE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7EB1-580D-4E1A-A4E7-08732AE05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C495E-B767-4177-95F1-04D24604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22CCD-92DA-4734-B2A9-234613EB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DB421-F3DE-4D7D-B612-325830F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4606B-7262-4F3C-93CD-69B2633E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3850-5E22-4339-A13B-6216052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E3773-AA98-4DE8-A673-2A2A2044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CBC4-3ABD-48D8-9245-3C681FDBC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50889-3DD2-4B15-8C5E-9820E0F48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56216-7F73-4C27-8EC8-FEC2B1DD9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E24FC-4718-481F-AE74-01A5A21C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584A4-A46C-46CE-9E6D-515B00E6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1B13B-B409-482E-823E-6DD84158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20DF-5E79-4AAF-8033-681D89A8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F66DB-F050-4F3D-8E3C-6BDBBFAA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4C3C4-866F-4971-8D11-721BD207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62FAB-E96D-4089-94AE-FBF8659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A40FD-492E-4358-9135-8A7D5A27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10CC4-AF70-4273-97D8-82287641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9D3B-3286-4C8D-8DE5-40D0C98F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959F-7157-4019-8674-7021BC8A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C78A-B6C5-493A-9912-26072889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E561F-B654-496F-A80B-0D5A1F30A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5E2DC-32BA-46DC-9B3C-F4E477B4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6FE5-C1C7-404D-884E-7FCA75E9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6A14-A4DA-4071-A1E3-C92FF28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595-0B1D-4716-9EC5-43EC907C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8BBA7-CECE-4A79-8036-5C6FC0570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85AF3-4551-49ED-893F-29C20FF41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10ACB-75D7-48B0-91A3-91241785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3D54C-E814-4A3F-A799-E1CE9FAF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7CAA-312D-430C-9606-F779699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7E362-084A-45F3-8FF9-AC707763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173E-565C-481B-9EE3-EC534069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F218-A903-44D0-9151-888446057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D42D-442E-4F42-9963-3D5249004CD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A662-A9D0-4ADC-B2AB-5EE1C3B97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49D44-B6FA-45BD-93C7-403040DE5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3A65-0337-4C57-B2FF-66551FE2F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sphalt road and clear skies">
            <a:extLst>
              <a:ext uri="{FF2B5EF4-FFF2-40B4-BE49-F238E27FC236}">
                <a16:creationId xmlns:a16="http://schemas.microsoft.com/office/drawing/2014/main" id="{3C69D150-28DB-43DD-A122-53F226047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40662-DDB5-4D18-89D6-5F78EBB9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Opportunity Horizon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9F73-3832-4EE7-9634-1E63671D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Dr. Arielle Badger Newman</a:t>
            </a:r>
          </a:p>
          <a:p>
            <a:r>
              <a:rPr lang="en-US">
                <a:solidFill>
                  <a:srgbClr val="FFFFFF"/>
                </a:solidFill>
              </a:rPr>
              <a:t>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10919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89B5D-C12F-4646-B0F6-839E61F0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opportunity horizon?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601C2-2567-491D-BFC6-0DE9FA94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0"/>
            <a:ext cx="9124965" cy="68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76236-92A5-4C93-A1E2-137CE2E2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Expectations for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37E2-3FE0-48C7-8ABF-ADE0E9DF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494" y="-228600"/>
            <a:ext cx="7022306" cy="7136599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30 seconds or less (minimal prep/stress)</a:t>
            </a:r>
          </a:p>
          <a:p>
            <a:r>
              <a:rPr lang="en-US" sz="3000" dirty="0">
                <a:solidFill>
                  <a:schemeClr val="bg1"/>
                </a:solidFill>
              </a:rPr>
              <a:t>Pull up the company/product/service website</a:t>
            </a:r>
          </a:p>
          <a:p>
            <a:r>
              <a:rPr lang="en-US" sz="3000" dirty="0">
                <a:solidFill>
                  <a:schemeClr val="bg1"/>
                </a:solidFill>
              </a:rPr>
              <a:t>Briefly describe what it is</a:t>
            </a:r>
          </a:p>
          <a:p>
            <a:r>
              <a:rPr lang="en-US" sz="3000" dirty="0">
                <a:solidFill>
                  <a:schemeClr val="bg1"/>
                </a:solidFill>
              </a:rPr>
              <a:t>What is the “pain point” or “problem” this business is addressing?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Why do people NEED it? </a:t>
            </a:r>
          </a:p>
          <a:p>
            <a:r>
              <a:rPr lang="en-US" sz="3000" dirty="0">
                <a:solidFill>
                  <a:schemeClr val="bg1"/>
                </a:solidFill>
              </a:rPr>
              <a:t>Who is the target customer for this product?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Why do you think that? Justify with product/service features, advertising strategies etc.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purpose is to expand our opportunity horizons, and to check for participation! </a:t>
            </a:r>
          </a:p>
        </p:txBody>
      </p:sp>
    </p:spTree>
    <p:extLst>
      <p:ext uri="{BB962C8B-B14F-4D97-AF65-F5344CB8AC3E}">
        <p14:creationId xmlns:p14="http://schemas.microsoft.com/office/powerpoint/2010/main" val="39655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wlet Smart Sock 3 | Review Owlet Smart Sock 3 | My Baba">
            <a:extLst>
              <a:ext uri="{FF2B5EF4-FFF2-40B4-BE49-F238E27FC236}">
                <a16:creationId xmlns:a16="http://schemas.microsoft.com/office/drawing/2014/main" id="{7C13ABBD-CCD3-43B9-9252-9CF81D489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00E3D-CC1E-4AAC-BDD2-B72F89E1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Owlet Baby Monitor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1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Opportunity Horizon Presentation</vt:lpstr>
      <vt:lpstr>What is the opportunity horizon? </vt:lpstr>
      <vt:lpstr>Expectations for Content</vt:lpstr>
      <vt:lpstr>Owlet Baby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Horizon Presentation</dc:title>
  <dc:creator>Arielle M Newman</dc:creator>
  <cp:lastModifiedBy>Arielle M Newman</cp:lastModifiedBy>
  <cp:revision>2</cp:revision>
  <dcterms:created xsi:type="dcterms:W3CDTF">2022-02-01T15:53:58Z</dcterms:created>
  <dcterms:modified xsi:type="dcterms:W3CDTF">2022-02-01T16:00:33Z</dcterms:modified>
</cp:coreProperties>
</file>