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04"/>
  </p:normalViewPr>
  <p:slideViewPr>
    <p:cSldViewPr snapToGrid="0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biazules.es/25032024-el-atletico-onubense-se-cita-con-la-tercera-rfef-tras-una-nueva-victoria/" TargetMode="External"/><Relationship Id="rId7" Type="http://schemas.openxmlformats.org/officeDocument/2006/relationships/hyperlink" Target="https://futboladictos.blogspot.com/2006/09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hyperlink" Target="https://www.albiazules.es/22062024-el-club-busca-clubes-de-la-segunda-rfef-para-algunos-de-sus-jovenes-talentos/" TargetMode="Externa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utboladictos.blogspot.com/2006/09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utboladictos.blogspot.com/2006/09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utboladictos.blogspot.com/2006/09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utboladictos.blogspot.com/2006/09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5A8C4-A251-ED88-6718-7D506DDF6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 EDA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90D33B-FE6F-B0D9-59FC-C503C3241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Análisis de rendimiento en jugadores de la RFEF temporada 23/24.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A4F4C9-6C54-529A-D3BD-85E960E38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3134" y="586381"/>
            <a:ext cx="3810000" cy="25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1A3D72A-6FDC-BAD8-01EE-456F13B97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71873" y="586381"/>
            <a:ext cx="3810000" cy="25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416FC44-7933-3E2C-17BD-BDCD3CE41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378389" y="270479"/>
            <a:ext cx="799356" cy="8688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D49C763-3EA2-037D-0339-D97E870E1C24}"/>
              </a:ext>
            </a:extLst>
          </p:cNvPr>
          <p:cNvSpPr txBox="1"/>
          <p:nvPr/>
        </p:nvSpPr>
        <p:spPr>
          <a:xfrm>
            <a:off x="1154955" y="5593191"/>
            <a:ext cx="663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Nicolas Matías Muñiz Escalada – </a:t>
            </a:r>
            <a:r>
              <a:rPr lang="es-AR" dirty="0" err="1"/>
              <a:t>Bootcamp</a:t>
            </a:r>
            <a:r>
              <a:rPr lang="es-AR" dirty="0"/>
              <a:t> Data </a:t>
            </a:r>
            <a:r>
              <a:rPr lang="es-AR" dirty="0" err="1"/>
              <a:t>Science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793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690FD-11C1-1E88-3923-8776EDD7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Por que este tema?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B3A28B-9CD3-59E6-1367-3ABA5506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1635618"/>
            <a:ext cx="10238705" cy="4612782"/>
          </a:xfrm>
        </p:spPr>
        <p:txBody>
          <a:bodyPr/>
          <a:lstStyle/>
          <a:p>
            <a:pPr marL="0" indent="0">
              <a:buNone/>
            </a:pPr>
            <a:r>
              <a:rPr lang="es-AR" b="0" i="0" dirty="0">
                <a:effectLst/>
              </a:rPr>
              <a:t>Desde la película </a:t>
            </a:r>
            <a:r>
              <a:rPr lang="es-AR" b="0" i="0" dirty="0" err="1">
                <a:effectLst/>
              </a:rPr>
              <a:t>Moneyball</a:t>
            </a:r>
            <a:r>
              <a:rPr lang="es-AR" b="0" i="0" dirty="0">
                <a:effectLst/>
              </a:rPr>
              <a:t> me interesan las estadísticas y como se pueden aplicar el Big Data y análisis de datos en el mundo del deporte, a fin de dar ayuda a los distintos clubes/jugadores/entrenadores que estén interesados en aplicarlo </a:t>
            </a:r>
          </a:p>
          <a:p>
            <a:pPr marL="0" indent="0">
              <a:buNone/>
            </a:pPr>
            <a:r>
              <a:rPr lang="es-AR" b="0" i="0" dirty="0">
                <a:effectLst/>
              </a:rPr>
              <a:t>Hoy en día se esta utilizando a gran escala justo en el deporte que mas me apasiona, como es el Futbol.</a:t>
            </a:r>
            <a:endParaRPr lang="es-AR" dirty="0">
              <a:effectLst/>
            </a:endParaRPr>
          </a:p>
          <a:p>
            <a:pPr marL="0" indent="0">
              <a:buNone/>
            </a:pPr>
            <a:r>
              <a:rPr lang="es-AR" b="0" i="0" dirty="0">
                <a:effectLst/>
              </a:rPr>
              <a:t>Por eso, he escogido un Data Set que presenta estadísticas básicas de jugadores pertenecientes a la RFEF y comenzar a analizar aspectos básicos de rendimiento orientándome a los pensamientos que tengo con respecto al funcionamiento de este juego. </a:t>
            </a:r>
            <a:endParaRPr lang="es-AR" dirty="0">
              <a:effectLst/>
            </a:endParaRPr>
          </a:p>
          <a:p>
            <a:pPr marL="0" indent="0">
              <a:buNone/>
            </a:pPr>
            <a:r>
              <a:rPr lang="es-AR" b="0" i="0" dirty="0">
                <a:effectLst/>
              </a:rPr>
              <a:t>En este primer proyecto, introduzco mis nuevos conocimientos de como gestionar los datos, y lo enfrento con mucho trabajo. </a:t>
            </a:r>
            <a:endParaRPr lang="es-AR" dirty="0">
              <a:effectLst/>
            </a:endParaRP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D50BAD-31B3-B60B-F23C-B02D8D331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78389" y="270479"/>
            <a:ext cx="799356" cy="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7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690FD-11C1-1E88-3923-8776EDD7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B3A28B-9CD3-59E6-1367-3ABA5506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54" y="1609860"/>
            <a:ext cx="9748181" cy="46385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/>
              <a:t>El data set contiene información detallada sobre jugadores de fútbol de la temporada 23/24 de la Real Federación Española de Fútbol (RFEF). Los datos incluyen atributos como:</a:t>
            </a:r>
          </a:p>
          <a:p>
            <a:pPr marL="0" indent="0">
              <a:buNone/>
            </a:pP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Nombre del jugador.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Posición.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Goles anotados.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Asistencias.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Partidos jugados y titularidades.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Edad, altura, valor en el mercado y rating.</a:t>
            </a:r>
          </a:p>
          <a:p>
            <a:pPr>
              <a:buFont typeface="Arial" panose="020B0604020202020204" pitchFamily="34" charset="0"/>
              <a:buChar char="•"/>
            </a:pPr>
            <a:endParaRPr lang="es-AR" dirty="0"/>
          </a:p>
          <a:p>
            <a:pPr marL="0" indent="0">
              <a:buNone/>
            </a:pPr>
            <a:r>
              <a:rPr lang="es-AR" dirty="0"/>
              <a:t>El objetivo es analizar el rendimiento de los jugadores para identificar patrones, destacar a los mejores de la temporada, y explorar diferencias significativas entre grupos definidos por posición y características físicas.</a:t>
            </a: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D50BAD-31B3-B60B-F23C-B02D8D331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78389" y="270479"/>
            <a:ext cx="799356" cy="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8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690FD-11C1-1E88-3923-8776EDD7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Planteo de </a:t>
            </a:r>
            <a:r>
              <a:rPr lang="es-AR" dirty="0" err="1"/>
              <a:t>Hipotesis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B3A28B-9CD3-59E6-1367-3ABA5506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5466"/>
            <a:ext cx="8946541" cy="470293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Posición por altura y edad:</a:t>
            </a:r>
            <a:r>
              <a:rPr lang="es-AR" dirty="0"/>
              <a:t> Existen diferencias entre las estaturas de los jugadores según la posición que jueguen. Entiendo que para ser portero, necesitas ser mas alto, lo mismo para defensores, y delanteros. La edad también influye ya que en posiciones laterales o extremas, se necesita mas gente joven. </a:t>
            </a:r>
            <a:endParaRPr lang="es-AR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Conducta por posición:</a:t>
            </a:r>
            <a:r>
              <a:rPr lang="es-AR" dirty="0"/>
              <a:t> Los jugadores que se encuentren ubicados detrás de la mitad de cancha excluyendo al portero (Defensores y Mediocampistas) son los que mas amonestaciones llevan en la temporada.</a:t>
            </a:r>
            <a:endParaRPr lang="es-AR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Goles en los delanteros centrales:</a:t>
            </a:r>
            <a:r>
              <a:rPr lang="es-AR" dirty="0"/>
              <a:t> Si los delanteros hacen mas goles entonces recibirán mas </a:t>
            </a:r>
            <a:r>
              <a:rPr lang="es-AR" dirty="0" err="1"/>
              <a:t>rainting</a:t>
            </a:r>
            <a:r>
              <a:rPr lang="es-AR" dirty="0"/>
              <a:t>, y a su vez también jugaran mas partidos de titular.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Experiencia dentro del campo: </a:t>
            </a:r>
            <a:r>
              <a:rPr lang="es-AR" dirty="0"/>
              <a:t>En general los equipos optan por tener jugadores con experiencia dentro del campo de juego, acompañando a los Jóvenes y Novatos. </a:t>
            </a:r>
            <a:endParaRPr lang="es-AR" b="1" dirty="0"/>
          </a:p>
          <a:p>
            <a:pPr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D50BAD-31B3-B60B-F23C-B02D8D331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78389" y="270479"/>
            <a:ext cx="799356" cy="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3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690FD-11C1-1E88-3923-8776EDD7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B3A28B-9CD3-59E6-1367-3ABA5506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Analisis</a:t>
            </a:r>
            <a:r>
              <a:rPr lang="es-AR" dirty="0"/>
              <a:t> Univariante: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He presentado todas las variables clasificándolas cada una de ellas como categóricas o numéricas para luego comenzar con el análisis bivariante. </a:t>
            </a:r>
          </a:p>
          <a:p>
            <a:pPr marL="0" indent="0">
              <a:buNone/>
            </a:pPr>
            <a:r>
              <a:rPr lang="es-AR" dirty="0"/>
              <a:t>En el análisis univariante pude observar distribuciones, frecuencias de los datos que mas aparecen,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D50BAD-31B3-B60B-F23C-B02D8D331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78389" y="270479"/>
            <a:ext cx="799356" cy="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45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897</TotalTime>
  <Words>439</Words>
  <Application>Microsoft Macintosh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Proyecto EDA </vt:lpstr>
      <vt:lpstr>Por que este tema? </vt:lpstr>
      <vt:lpstr>Contexto</vt:lpstr>
      <vt:lpstr>Planteo de Hipotesis</vt:lpstr>
      <vt:lpstr>Análisis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EDA </dc:title>
  <dc:creator>Nicolas Muñiz</dc:creator>
  <cp:lastModifiedBy>Nicolas Muñiz</cp:lastModifiedBy>
  <cp:revision>3</cp:revision>
  <dcterms:created xsi:type="dcterms:W3CDTF">2024-12-18T21:44:52Z</dcterms:created>
  <dcterms:modified xsi:type="dcterms:W3CDTF">2024-12-19T12:42:01Z</dcterms:modified>
</cp:coreProperties>
</file>