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528" r:id="rId5"/>
    <p:sldId id="655" r:id="rId6"/>
    <p:sldId id="680" r:id="rId7"/>
    <p:sldId id="683" r:id="rId8"/>
    <p:sldId id="682" r:id="rId9"/>
    <p:sldId id="681" r:id="rId10"/>
    <p:sldId id="652" r:id="rId11"/>
    <p:sldId id="6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uidelines (à supprimer avant envoi)" id="{4D9B9A87-003A-4594-89E2-C9A1239E9C56}">
          <p14:sldIdLst/>
        </p14:section>
        <p14:section name="Titre - Option 1 : image et fond blanc" id="{F49E5E94-E3A8-4DBC-923A-67A303E11A23}">
          <p14:sldIdLst>
            <p14:sldId id="528"/>
            <p14:sldId id="655"/>
            <p14:sldId id="680"/>
            <p14:sldId id="683"/>
            <p14:sldId id="682"/>
            <p14:sldId id="681"/>
          </p14:sldIdLst>
        </p14:section>
        <p14:section name="Intercalaires - Option 1 : avec image" id="{EC85634F-B0B8-4F7E-B7E1-A27D0BA38198}">
          <p14:sldIdLst>
            <p14:sldId id="652"/>
            <p14:sldId id="634"/>
          </p14:sldIdLst>
        </p14:section>
        <p14:section name="Contenus" id="{00D2F78C-3BF4-42F5-BF2A-284F951CDE18}">
          <p14:sldIdLst/>
        </p14:section>
        <p14:section name="Contact - Forvis Mazars Group" id="{C06FA2F2-BACD-400B-AB71-3ED5B71986D7}">
          <p14:sldIdLst/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24F140-B539-ACD5-AB1F-FB0ECEF326E4}" name="ANGELI Aurore" initials="AA" userId="S::aurore.angeli@mazars.fr::5ed3c400-730d-4eb8-836e-4a2dd2e0ca26" providerId="AD"/>
  <p188:author id="{C9267351-BF63-238A-9F94-20E4B2BD3713}" name="Lorenzo Lazzari" initials="LL" userId="S::Lorenzo.Lazzari@mazars.lu::0c8bd3e0-fec4-4ab9-a14f-dea1a82a3a34" providerId="AD"/>
  <p188:author id="{7A7ACAB6-BDAD-D85A-8C32-C9A0A5A6BECE}" name="BARUZZI Claudie" initials="BC" userId="S::claudie.baruzzi@mazars.fr::3c0be0b3-da69-4413-a31f-b931249e62c1" providerId="AD"/>
  <p188:author id="{6866EEE4-317C-55AE-61F5-0DADEE199510}" name="Nour Oueghlani" initials="NO" userId="S::nour.oueghlani@mazars.lu::0abc3818-9fe5-4243-8285-210dbc098f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0070CD"/>
    <a:srgbClr val="FFFFCC"/>
    <a:srgbClr val="CBD5ED"/>
    <a:srgbClr val="E7EBF6"/>
    <a:srgbClr val="FFFFFF"/>
    <a:srgbClr val="4075A1"/>
    <a:srgbClr val="00534C"/>
    <a:srgbClr val="171C8F"/>
    <a:srgbClr val="37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C11F6-7C6B-4EB1-9315-A90D73CCB2A7}" v="1618" dt="2025-07-02T09:54:16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83777" autoAdjust="0"/>
  </p:normalViewPr>
  <p:slideViewPr>
    <p:cSldViewPr snapToGrid="0">
      <p:cViewPr varScale="1">
        <p:scale>
          <a:sx n="69" d="100"/>
          <a:sy n="69" d="100"/>
        </p:scale>
        <p:origin x="1013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a.Gaponiuk\Desktop\Statec%20Hackathon\STATEC-Hackathon\final_dataset_with_wages_1960-210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a.Gaponiuk\Desktop\Statec%20Hackathon\STATEC-Hackathon\final_dataset_with_wages_1960-210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ita.Gaponiuk\Desktop\Statec%20Hackathon\STATEC-Hackathon\final_dataset_with_wages_1960-2100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150" sz="1800"/>
              <a:t>Population Age Dependency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Young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cat>
            <c:numRef>
              <c:f>Sheet2!$A$2:$A$136</c:f>
              <c:numCache>
                <c:formatCode>General</c:formatCode>
                <c:ptCount val="13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  <c:pt idx="62">
                  <c:v>2022</c:v>
                </c:pt>
                <c:pt idx="63">
                  <c:v>2023</c:v>
                </c:pt>
                <c:pt idx="64">
                  <c:v>2024</c:v>
                </c:pt>
                <c:pt idx="65">
                  <c:v>2025</c:v>
                </c:pt>
                <c:pt idx="66">
                  <c:v>2026</c:v>
                </c:pt>
                <c:pt idx="67">
                  <c:v>2027</c:v>
                </c:pt>
                <c:pt idx="68">
                  <c:v>2028</c:v>
                </c:pt>
                <c:pt idx="69">
                  <c:v>2029</c:v>
                </c:pt>
                <c:pt idx="70">
                  <c:v>2030</c:v>
                </c:pt>
                <c:pt idx="71">
                  <c:v>2031</c:v>
                </c:pt>
                <c:pt idx="72">
                  <c:v>2032</c:v>
                </c:pt>
                <c:pt idx="73">
                  <c:v>2033</c:v>
                </c:pt>
                <c:pt idx="74">
                  <c:v>2034</c:v>
                </c:pt>
                <c:pt idx="75">
                  <c:v>2035</c:v>
                </c:pt>
                <c:pt idx="76">
                  <c:v>2036</c:v>
                </c:pt>
                <c:pt idx="77">
                  <c:v>2037</c:v>
                </c:pt>
                <c:pt idx="78">
                  <c:v>2038</c:v>
                </c:pt>
                <c:pt idx="79">
                  <c:v>2039</c:v>
                </c:pt>
                <c:pt idx="80">
                  <c:v>2040</c:v>
                </c:pt>
                <c:pt idx="81">
                  <c:v>2041</c:v>
                </c:pt>
                <c:pt idx="82">
                  <c:v>2042</c:v>
                </c:pt>
                <c:pt idx="83">
                  <c:v>2043</c:v>
                </c:pt>
                <c:pt idx="84">
                  <c:v>2044</c:v>
                </c:pt>
                <c:pt idx="85">
                  <c:v>2045</c:v>
                </c:pt>
                <c:pt idx="86">
                  <c:v>2046</c:v>
                </c:pt>
                <c:pt idx="87">
                  <c:v>2047</c:v>
                </c:pt>
                <c:pt idx="88">
                  <c:v>2048</c:v>
                </c:pt>
                <c:pt idx="89">
                  <c:v>2049</c:v>
                </c:pt>
                <c:pt idx="90">
                  <c:v>2050</c:v>
                </c:pt>
                <c:pt idx="91">
                  <c:v>2051</c:v>
                </c:pt>
                <c:pt idx="92">
                  <c:v>2052</c:v>
                </c:pt>
                <c:pt idx="93">
                  <c:v>2053</c:v>
                </c:pt>
                <c:pt idx="94">
                  <c:v>2054</c:v>
                </c:pt>
                <c:pt idx="95">
                  <c:v>2055</c:v>
                </c:pt>
                <c:pt idx="96">
                  <c:v>2056</c:v>
                </c:pt>
                <c:pt idx="97">
                  <c:v>2057</c:v>
                </c:pt>
                <c:pt idx="98">
                  <c:v>2058</c:v>
                </c:pt>
                <c:pt idx="99">
                  <c:v>2059</c:v>
                </c:pt>
                <c:pt idx="100">
                  <c:v>2060</c:v>
                </c:pt>
                <c:pt idx="101">
                  <c:v>2061</c:v>
                </c:pt>
                <c:pt idx="102">
                  <c:v>2062</c:v>
                </c:pt>
                <c:pt idx="103">
                  <c:v>2063</c:v>
                </c:pt>
                <c:pt idx="104">
                  <c:v>2064</c:v>
                </c:pt>
                <c:pt idx="105">
                  <c:v>2065</c:v>
                </c:pt>
                <c:pt idx="106">
                  <c:v>2066</c:v>
                </c:pt>
                <c:pt idx="107">
                  <c:v>2067</c:v>
                </c:pt>
                <c:pt idx="108">
                  <c:v>2068</c:v>
                </c:pt>
                <c:pt idx="109">
                  <c:v>2069</c:v>
                </c:pt>
                <c:pt idx="110">
                  <c:v>2070</c:v>
                </c:pt>
                <c:pt idx="111">
                  <c:v>2071</c:v>
                </c:pt>
                <c:pt idx="112">
                  <c:v>2072</c:v>
                </c:pt>
                <c:pt idx="113">
                  <c:v>2073</c:v>
                </c:pt>
                <c:pt idx="114">
                  <c:v>2074</c:v>
                </c:pt>
                <c:pt idx="115">
                  <c:v>2075</c:v>
                </c:pt>
                <c:pt idx="116">
                  <c:v>2076</c:v>
                </c:pt>
                <c:pt idx="117">
                  <c:v>2077</c:v>
                </c:pt>
                <c:pt idx="118">
                  <c:v>2078</c:v>
                </c:pt>
                <c:pt idx="119">
                  <c:v>2079</c:v>
                </c:pt>
                <c:pt idx="120">
                  <c:v>2080</c:v>
                </c:pt>
                <c:pt idx="121">
                  <c:v>2081</c:v>
                </c:pt>
                <c:pt idx="122">
                  <c:v>2082</c:v>
                </c:pt>
                <c:pt idx="123">
                  <c:v>2083</c:v>
                </c:pt>
                <c:pt idx="124">
                  <c:v>2084</c:v>
                </c:pt>
                <c:pt idx="125">
                  <c:v>2085</c:v>
                </c:pt>
                <c:pt idx="126">
                  <c:v>2086</c:v>
                </c:pt>
                <c:pt idx="127">
                  <c:v>2087</c:v>
                </c:pt>
                <c:pt idx="128">
                  <c:v>2088</c:v>
                </c:pt>
                <c:pt idx="129">
                  <c:v>2089</c:v>
                </c:pt>
                <c:pt idx="130">
                  <c:v>2090</c:v>
                </c:pt>
                <c:pt idx="131">
                  <c:v>2091</c:v>
                </c:pt>
                <c:pt idx="132">
                  <c:v>2092</c:v>
                </c:pt>
                <c:pt idx="133">
                  <c:v>2093</c:v>
                </c:pt>
                <c:pt idx="134">
                  <c:v>2094</c:v>
                </c:pt>
              </c:numCache>
            </c:numRef>
          </c:cat>
          <c:val>
            <c:numRef>
              <c:f>Sheet2!$B$2:$B$136</c:f>
              <c:numCache>
                <c:formatCode>General</c:formatCode>
                <c:ptCount val="135"/>
                <c:pt idx="0">
                  <c:v>212986.59999999986</c:v>
                </c:pt>
                <c:pt idx="1">
                  <c:v>214240</c:v>
                </c:pt>
                <c:pt idx="2">
                  <c:v>217780.20000000016</c:v>
                </c:pt>
                <c:pt idx="3">
                  <c:v>220933.99999999994</c:v>
                </c:pt>
                <c:pt idx="4">
                  <c:v>222417.00000000006</c:v>
                </c:pt>
                <c:pt idx="5">
                  <c:v>222949.20000000016</c:v>
                </c:pt>
                <c:pt idx="6">
                  <c:v>227615.40000000002</c:v>
                </c:pt>
                <c:pt idx="7">
                  <c:v>230512.60000000018</c:v>
                </c:pt>
                <c:pt idx="8">
                  <c:v>235098</c:v>
                </c:pt>
                <c:pt idx="9">
                  <c:v>240168.00000000012</c:v>
                </c:pt>
                <c:pt idx="10">
                  <c:v>243678.80000000013</c:v>
                </c:pt>
                <c:pt idx="11">
                  <c:v>245255.59999999992</c:v>
                </c:pt>
                <c:pt idx="12">
                  <c:v>246742.7999999999</c:v>
                </c:pt>
                <c:pt idx="13">
                  <c:v>248126.20000000004</c:v>
                </c:pt>
                <c:pt idx="14">
                  <c:v>247228.39999999982</c:v>
                </c:pt>
                <c:pt idx="15">
                  <c:v>249390.60000000003</c:v>
                </c:pt>
                <c:pt idx="16">
                  <c:v>251079.00000000003</c:v>
                </c:pt>
                <c:pt idx="17">
                  <c:v>252314.59999999998</c:v>
                </c:pt>
                <c:pt idx="18">
                  <c:v>253933.99999999994</c:v>
                </c:pt>
                <c:pt idx="19">
                  <c:v>255153.99999999997</c:v>
                </c:pt>
                <c:pt idx="20">
                  <c:v>256230.79999999987</c:v>
                </c:pt>
                <c:pt idx="21">
                  <c:v>258075.2</c:v>
                </c:pt>
                <c:pt idx="22">
                  <c:v>259667.20000000007</c:v>
                </c:pt>
                <c:pt idx="23">
                  <c:v>260679.59999999989</c:v>
                </c:pt>
                <c:pt idx="24">
                  <c:v>263072.80000000005</c:v>
                </c:pt>
                <c:pt idx="25">
                  <c:v>265502.99999999983</c:v>
                </c:pt>
                <c:pt idx="26">
                  <c:v>267976.8</c:v>
                </c:pt>
                <c:pt idx="27">
                  <c:v>270332.80000000005</c:v>
                </c:pt>
                <c:pt idx="28">
                  <c:v>272734.79999999993</c:v>
                </c:pt>
                <c:pt idx="29">
                  <c:v>275141.60000000003</c:v>
                </c:pt>
                <c:pt idx="30">
                  <c:v>278062.39999999997</c:v>
                </c:pt>
                <c:pt idx="31">
                  <c:v>280762.20000000013</c:v>
                </c:pt>
                <c:pt idx="32">
                  <c:v>283591.20000000024</c:v>
                </c:pt>
                <c:pt idx="33">
                  <c:v>286662.99999999994</c:v>
                </c:pt>
                <c:pt idx="34">
                  <c:v>290458.59999999986</c:v>
                </c:pt>
                <c:pt idx="35">
                  <c:v>296131.59999999992</c:v>
                </c:pt>
                <c:pt idx="36">
                  <c:v>299461.59999999986</c:v>
                </c:pt>
                <c:pt idx="37">
                  <c:v>302302.20000000013</c:v>
                </c:pt>
                <c:pt idx="38">
                  <c:v>307579.79999999987</c:v>
                </c:pt>
                <c:pt idx="39">
                  <c:v>312003.19999999995</c:v>
                </c:pt>
                <c:pt idx="40">
                  <c:v>318190.99999999983</c:v>
                </c:pt>
                <c:pt idx="41">
                  <c:v>323673.40000000014</c:v>
                </c:pt>
                <c:pt idx="42">
                  <c:v>329808.8000000001</c:v>
                </c:pt>
                <c:pt idx="43">
                  <c:v>337336.20000000019</c:v>
                </c:pt>
                <c:pt idx="44">
                  <c:v>344080.60000000021</c:v>
                </c:pt>
                <c:pt idx="45">
                  <c:v>351731.20000000001</c:v>
                </c:pt>
                <c:pt idx="46">
                  <c:v>362556.60000000015</c:v>
                </c:pt>
                <c:pt idx="47">
                  <c:v>371538.20000000007</c:v>
                </c:pt>
                <c:pt idx="48">
                  <c:v>380388.00000000017</c:v>
                </c:pt>
                <c:pt idx="49">
                  <c:v>389824.40000000014</c:v>
                </c:pt>
                <c:pt idx="50">
                  <c:v>399653.20000000013</c:v>
                </c:pt>
                <c:pt idx="51">
                  <c:v>410651.39999999991</c:v>
                </c:pt>
                <c:pt idx="52">
                  <c:v>418625.19999999995</c:v>
                </c:pt>
                <c:pt idx="53">
                  <c:v>426804.8</c:v>
                </c:pt>
                <c:pt idx="54">
                  <c:v>434969.19999999995</c:v>
                </c:pt>
                <c:pt idx="55">
                  <c:v>440272.00000000017</c:v>
                </c:pt>
                <c:pt idx="56">
                  <c:v>447005.39999999985</c:v>
                </c:pt>
                <c:pt idx="57">
                  <c:v>457180.19999999995</c:v>
                </c:pt>
                <c:pt idx="58">
                  <c:v>464555.20000000013</c:v>
                </c:pt>
                <c:pt idx="59">
                  <c:v>473409</c:v>
                </c:pt>
                <c:pt idx="60">
                  <c:v>479893</c:v>
                </c:pt>
                <c:pt idx="61">
                  <c:v>485567</c:v>
                </c:pt>
                <c:pt idx="62">
                  <c:v>490967</c:v>
                </c:pt>
                <c:pt idx="63">
                  <c:v>496003</c:v>
                </c:pt>
                <c:pt idx="64">
                  <c:v>500709</c:v>
                </c:pt>
                <c:pt idx="65">
                  <c:v>505052</c:v>
                </c:pt>
                <c:pt idx="66">
                  <c:v>509354</c:v>
                </c:pt>
                <c:pt idx="67">
                  <c:v>513376</c:v>
                </c:pt>
                <c:pt idx="68">
                  <c:v>517269</c:v>
                </c:pt>
                <c:pt idx="69">
                  <c:v>521171</c:v>
                </c:pt>
                <c:pt idx="70">
                  <c:v>525103</c:v>
                </c:pt>
                <c:pt idx="71">
                  <c:v>528781</c:v>
                </c:pt>
                <c:pt idx="72">
                  <c:v>532568</c:v>
                </c:pt>
                <c:pt idx="73">
                  <c:v>536731</c:v>
                </c:pt>
                <c:pt idx="74">
                  <c:v>540629</c:v>
                </c:pt>
                <c:pt idx="75">
                  <c:v>544337</c:v>
                </c:pt>
                <c:pt idx="76">
                  <c:v>547935</c:v>
                </c:pt>
                <c:pt idx="77">
                  <c:v>551070</c:v>
                </c:pt>
                <c:pt idx="78">
                  <c:v>554100</c:v>
                </c:pt>
                <c:pt idx="79">
                  <c:v>556946</c:v>
                </c:pt>
                <c:pt idx="80">
                  <c:v>559262</c:v>
                </c:pt>
                <c:pt idx="81">
                  <c:v>561435</c:v>
                </c:pt>
                <c:pt idx="82">
                  <c:v>563254</c:v>
                </c:pt>
                <c:pt idx="83">
                  <c:v>565007</c:v>
                </c:pt>
                <c:pt idx="84">
                  <c:v>566577</c:v>
                </c:pt>
                <c:pt idx="85">
                  <c:v>567932</c:v>
                </c:pt>
                <c:pt idx="86">
                  <c:v>568653</c:v>
                </c:pt>
                <c:pt idx="87">
                  <c:v>569235</c:v>
                </c:pt>
                <c:pt idx="88">
                  <c:v>569260</c:v>
                </c:pt>
                <c:pt idx="89">
                  <c:v>569165</c:v>
                </c:pt>
                <c:pt idx="90">
                  <c:v>568649</c:v>
                </c:pt>
                <c:pt idx="91">
                  <c:v>568365</c:v>
                </c:pt>
                <c:pt idx="92">
                  <c:v>567606</c:v>
                </c:pt>
                <c:pt idx="93">
                  <c:v>566781</c:v>
                </c:pt>
                <c:pt idx="94">
                  <c:v>565901</c:v>
                </c:pt>
                <c:pt idx="95">
                  <c:v>564951</c:v>
                </c:pt>
                <c:pt idx="96">
                  <c:v>563830</c:v>
                </c:pt>
                <c:pt idx="97">
                  <c:v>562678</c:v>
                </c:pt>
                <c:pt idx="98">
                  <c:v>561876</c:v>
                </c:pt>
                <c:pt idx="99">
                  <c:v>561139</c:v>
                </c:pt>
                <c:pt idx="100">
                  <c:v>560282</c:v>
                </c:pt>
                <c:pt idx="101">
                  <c:v>559890</c:v>
                </c:pt>
                <c:pt idx="102">
                  <c:v>559588</c:v>
                </c:pt>
                <c:pt idx="103">
                  <c:v>559388</c:v>
                </c:pt>
                <c:pt idx="104">
                  <c:v>559189</c:v>
                </c:pt>
                <c:pt idx="105">
                  <c:v>559007</c:v>
                </c:pt>
                <c:pt idx="106">
                  <c:v>558799</c:v>
                </c:pt>
                <c:pt idx="107">
                  <c:v>558608</c:v>
                </c:pt>
                <c:pt idx="108">
                  <c:v>558349</c:v>
                </c:pt>
                <c:pt idx="109">
                  <c:v>558161</c:v>
                </c:pt>
                <c:pt idx="110">
                  <c:v>557823</c:v>
                </c:pt>
                <c:pt idx="111">
                  <c:v>557716</c:v>
                </c:pt>
                <c:pt idx="112">
                  <c:v>557443</c:v>
                </c:pt>
                <c:pt idx="113">
                  <c:v>557086</c:v>
                </c:pt>
                <c:pt idx="114">
                  <c:v>556678</c:v>
                </c:pt>
                <c:pt idx="115">
                  <c:v>556400</c:v>
                </c:pt>
                <c:pt idx="116">
                  <c:v>556114</c:v>
                </c:pt>
                <c:pt idx="117">
                  <c:v>555805</c:v>
                </c:pt>
                <c:pt idx="118">
                  <c:v>555496</c:v>
                </c:pt>
                <c:pt idx="119">
                  <c:v>555219</c:v>
                </c:pt>
                <c:pt idx="120">
                  <c:v>554921</c:v>
                </c:pt>
                <c:pt idx="121">
                  <c:v>554489</c:v>
                </c:pt>
                <c:pt idx="122">
                  <c:v>554060</c:v>
                </c:pt>
                <c:pt idx="123">
                  <c:v>553339</c:v>
                </c:pt>
                <c:pt idx="124">
                  <c:v>552558</c:v>
                </c:pt>
                <c:pt idx="125">
                  <c:v>551746</c:v>
                </c:pt>
                <c:pt idx="126">
                  <c:v>550913</c:v>
                </c:pt>
                <c:pt idx="127">
                  <c:v>550069</c:v>
                </c:pt>
                <c:pt idx="128">
                  <c:v>549222</c:v>
                </c:pt>
                <c:pt idx="129">
                  <c:v>548384</c:v>
                </c:pt>
                <c:pt idx="130">
                  <c:v>547574</c:v>
                </c:pt>
                <c:pt idx="131">
                  <c:v>546801</c:v>
                </c:pt>
                <c:pt idx="132">
                  <c:v>546058</c:v>
                </c:pt>
                <c:pt idx="133">
                  <c:v>545371</c:v>
                </c:pt>
                <c:pt idx="134">
                  <c:v>544730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BF-4A3F-9CDF-90E3E605D35E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cat>
            <c:numRef>
              <c:f>Sheet2!$A$2:$A$136</c:f>
              <c:numCache>
                <c:formatCode>General</c:formatCode>
                <c:ptCount val="13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  <c:pt idx="62">
                  <c:v>2022</c:v>
                </c:pt>
                <c:pt idx="63">
                  <c:v>2023</c:v>
                </c:pt>
                <c:pt idx="64">
                  <c:v>2024</c:v>
                </c:pt>
                <c:pt idx="65">
                  <c:v>2025</c:v>
                </c:pt>
                <c:pt idx="66">
                  <c:v>2026</c:v>
                </c:pt>
                <c:pt idx="67">
                  <c:v>2027</c:v>
                </c:pt>
                <c:pt idx="68">
                  <c:v>2028</c:v>
                </c:pt>
                <c:pt idx="69">
                  <c:v>2029</c:v>
                </c:pt>
                <c:pt idx="70">
                  <c:v>2030</c:v>
                </c:pt>
                <c:pt idx="71">
                  <c:v>2031</c:v>
                </c:pt>
                <c:pt idx="72">
                  <c:v>2032</c:v>
                </c:pt>
                <c:pt idx="73">
                  <c:v>2033</c:v>
                </c:pt>
                <c:pt idx="74">
                  <c:v>2034</c:v>
                </c:pt>
                <c:pt idx="75">
                  <c:v>2035</c:v>
                </c:pt>
                <c:pt idx="76">
                  <c:v>2036</c:v>
                </c:pt>
                <c:pt idx="77">
                  <c:v>2037</c:v>
                </c:pt>
                <c:pt idx="78">
                  <c:v>2038</c:v>
                </c:pt>
                <c:pt idx="79">
                  <c:v>2039</c:v>
                </c:pt>
                <c:pt idx="80">
                  <c:v>2040</c:v>
                </c:pt>
                <c:pt idx="81">
                  <c:v>2041</c:v>
                </c:pt>
                <c:pt idx="82">
                  <c:v>2042</c:v>
                </c:pt>
                <c:pt idx="83">
                  <c:v>2043</c:v>
                </c:pt>
                <c:pt idx="84">
                  <c:v>2044</c:v>
                </c:pt>
                <c:pt idx="85">
                  <c:v>2045</c:v>
                </c:pt>
                <c:pt idx="86">
                  <c:v>2046</c:v>
                </c:pt>
                <c:pt idx="87">
                  <c:v>2047</c:v>
                </c:pt>
                <c:pt idx="88">
                  <c:v>2048</c:v>
                </c:pt>
                <c:pt idx="89">
                  <c:v>2049</c:v>
                </c:pt>
                <c:pt idx="90">
                  <c:v>2050</c:v>
                </c:pt>
                <c:pt idx="91">
                  <c:v>2051</c:v>
                </c:pt>
                <c:pt idx="92">
                  <c:v>2052</c:v>
                </c:pt>
                <c:pt idx="93">
                  <c:v>2053</c:v>
                </c:pt>
                <c:pt idx="94">
                  <c:v>2054</c:v>
                </c:pt>
                <c:pt idx="95">
                  <c:v>2055</c:v>
                </c:pt>
                <c:pt idx="96">
                  <c:v>2056</c:v>
                </c:pt>
                <c:pt idx="97">
                  <c:v>2057</c:v>
                </c:pt>
                <c:pt idx="98">
                  <c:v>2058</c:v>
                </c:pt>
                <c:pt idx="99">
                  <c:v>2059</c:v>
                </c:pt>
                <c:pt idx="100">
                  <c:v>2060</c:v>
                </c:pt>
                <c:pt idx="101">
                  <c:v>2061</c:v>
                </c:pt>
                <c:pt idx="102">
                  <c:v>2062</c:v>
                </c:pt>
                <c:pt idx="103">
                  <c:v>2063</c:v>
                </c:pt>
                <c:pt idx="104">
                  <c:v>2064</c:v>
                </c:pt>
                <c:pt idx="105">
                  <c:v>2065</c:v>
                </c:pt>
                <c:pt idx="106">
                  <c:v>2066</c:v>
                </c:pt>
                <c:pt idx="107">
                  <c:v>2067</c:v>
                </c:pt>
                <c:pt idx="108">
                  <c:v>2068</c:v>
                </c:pt>
                <c:pt idx="109">
                  <c:v>2069</c:v>
                </c:pt>
                <c:pt idx="110">
                  <c:v>2070</c:v>
                </c:pt>
                <c:pt idx="111">
                  <c:v>2071</c:v>
                </c:pt>
                <c:pt idx="112">
                  <c:v>2072</c:v>
                </c:pt>
                <c:pt idx="113">
                  <c:v>2073</c:v>
                </c:pt>
                <c:pt idx="114">
                  <c:v>2074</c:v>
                </c:pt>
                <c:pt idx="115">
                  <c:v>2075</c:v>
                </c:pt>
                <c:pt idx="116">
                  <c:v>2076</c:v>
                </c:pt>
                <c:pt idx="117">
                  <c:v>2077</c:v>
                </c:pt>
                <c:pt idx="118">
                  <c:v>2078</c:v>
                </c:pt>
                <c:pt idx="119">
                  <c:v>2079</c:v>
                </c:pt>
                <c:pt idx="120">
                  <c:v>2080</c:v>
                </c:pt>
                <c:pt idx="121">
                  <c:v>2081</c:v>
                </c:pt>
                <c:pt idx="122">
                  <c:v>2082</c:v>
                </c:pt>
                <c:pt idx="123">
                  <c:v>2083</c:v>
                </c:pt>
                <c:pt idx="124">
                  <c:v>2084</c:v>
                </c:pt>
                <c:pt idx="125">
                  <c:v>2085</c:v>
                </c:pt>
                <c:pt idx="126">
                  <c:v>2086</c:v>
                </c:pt>
                <c:pt idx="127">
                  <c:v>2087</c:v>
                </c:pt>
                <c:pt idx="128">
                  <c:v>2088</c:v>
                </c:pt>
                <c:pt idx="129">
                  <c:v>2089</c:v>
                </c:pt>
                <c:pt idx="130">
                  <c:v>2090</c:v>
                </c:pt>
                <c:pt idx="131">
                  <c:v>2091</c:v>
                </c:pt>
                <c:pt idx="132">
                  <c:v>2092</c:v>
                </c:pt>
                <c:pt idx="133">
                  <c:v>2093</c:v>
                </c:pt>
                <c:pt idx="134">
                  <c:v>2094</c:v>
                </c:pt>
              </c:numCache>
            </c:numRef>
          </c:cat>
          <c:val>
            <c:numRef>
              <c:f>Sheet2!$C$2:$C$136</c:f>
              <c:numCache>
                <c:formatCode>General</c:formatCode>
                <c:ptCount val="135"/>
                <c:pt idx="0">
                  <c:v>32443.799999999992</c:v>
                </c:pt>
                <c:pt idx="1">
                  <c:v>37449.200000000004</c:v>
                </c:pt>
                <c:pt idx="2">
                  <c:v>37252.999999999985</c:v>
                </c:pt>
                <c:pt idx="3">
                  <c:v>37800.599999999991</c:v>
                </c:pt>
                <c:pt idx="4">
                  <c:v>40336.200000000012</c:v>
                </c:pt>
                <c:pt idx="5">
                  <c:v>46854.599999999977</c:v>
                </c:pt>
                <c:pt idx="6">
                  <c:v>47641.60000000002</c:v>
                </c:pt>
                <c:pt idx="7">
                  <c:v>48694.200000000004</c:v>
                </c:pt>
                <c:pt idx="8">
                  <c:v>49570.399999999987</c:v>
                </c:pt>
                <c:pt idx="9">
                  <c:v>50307.400000000023</c:v>
                </c:pt>
                <c:pt idx="10">
                  <c:v>50865.4</c:v>
                </c:pt>
                <c:pt idx="11">
                  <c:v>51036.600000000028</c:v>
                </c:pt>
                <c:pt idx="12">
                  <c:v>51745.19999999999</c:v>
                </c:pt>
                <c:pt idx="13">
                  <c:v>52141.199999999968</c:v>
                </c:pt>
                <c:pt idx="14">
                  <c:v>52598.999999999971</c:v>
                </c:pt>
                <c:pt idx="15">
                  <c:v>52809.400000000038</c:v>
                </c:pt>
                <c:pt idx="16">
                  <c:v>52667.599999999984</c:v>
                </c:pt>
                <c:pt idx="17">
                  <c:v>52312.399999999987</c:v>
                </c:pt>
                <c:pt idx="18">
                  <c:v>52060.400000000016</c:v>
                </c:pt>
                <c:pt idx="19">
                  <c:v>51959.199999999997</c:v>
                </c:pt>
                <c:pt idx="20">
                  <c:v>52492.999999999993</c:v>
                </c:pt>
                <c:pt idx="21">
                  <c:v>52969.400000000023</c:v>
                </c:pt>
                <c:pt idx="22">
                  <c:v>53529.000000000029</c:v>
                </c:pt>
                <c:pt idx="23">
                  <c:v>54282.000000000029</c:v>
                </c:pt>
                <c:pt idx="24">
                  <c:v>55002.799999999988</c:v>
                </c:pt>
                <c:pt idx="25">
                  <c:v>56020.599999999991</c:v>
                </c:pt>
                <c:pt idx="26">
                  <c:v>57154.799999999996</c:v>
                </c:pt>
                <c:pt idx="27">
                  <c:v>58191.999999999993</c:v>
                </c:pt>
                <c:pt idx="28">
                  <c:v>59399.800000000025</c:v>
                </c:pt>
                <c:pt idx="29">
                  <c:v>60686.799999999952</c:v>
                </c:pt>
                <c:pt idx="30">
                  <c:v>62089.399999999994</c:v>
                </c:pt>
                <c:pt idx="31">
                  <c:v>63295.399999999994</c:v>
                </c:pt>
                <c:pt idx="32">
                  <c:v>64228.399999999994</c:v>
                </c:pt>
                <c:pt idx="33">
                  <c:v>65149.999999999985</c:v>
                </c:pt>
                <c:pt idx="34">
                  <c:v>66089.799999999988</c:v>
                </c:pt>
                <c:pt idx="35">
                  <c:v>65036.999999999978</c:v>
                </c:pt>
                <c:pt idx="36">
                  <c:v>66013.399999999994</c:v>
                </c:pt>
                <c:pt idx="37">
                  <c:v>67042.799999999974</c:v>
                </c:pt>
                <c:pt idx="38">
                  <c:v>67831.000000000015</c:v>
                </c:pt>
                <c:pt idx="39">
                  <c:v>69136.800000000017</c:v>
                </c:pt>
                <c:pt idx="40">
                  <c:v>70225.799999999988</c:v>
                </c:pt>
                <c:pt idx="41">
                  <c:v>71222</c:v>
                </c:pt>
                <c:pt idx="42">
                  <c:v>72240.999999999971</c:v>
                </c:pt>
                <c:pt idx="43">
                  <c:v>73650</c:v>
                </c:pt>
                <c:pt idx="44">
                  <c:v>74997.799999999988</c:v>
                </c:pt>
                <c:pt idx="45">
                  <c:v>76279.800000000032</c:v>
                </c:pt>
                <c:pt idx="46">
                  <c:v>78524.800000000003</c:v>
                </c:pt>
                <c:pt idx="47">
                  <c:v>80475.39999999998</c:v>
                </c:pt>
                <c:pt idx="48">
                  <c:v>82955.199999999968</c:v>
                </c:pt>
                <c:pt idx="49">
                  <c:v>85624.2</c:v>
                </c:pt>
                <c:pt idx="50">
                  <c:v>87917.399999999965</c:v>
                </c:pt>
                <c:pt idx="51">
                  <c:v>90413.599999999977</c:v>
                </c:pt>
                <c:pt idx="52">
                  <c:v>92673.999999999971</c:v>
                </c:pt>
                <c:pt idx="53">
                  <c:v>95014.199999999983</c:v>
                </c:pt>
                <c:pt idx="54">
                  <c:v>97681.999999999985</c:v>
                </c:pt>
                <c:pt idx="55">
                  <c:v>99839.199999999983</c:v>
                </c:pt>
                <c:pt idx="56">
                  <c:v>102553.99999999997</c:v>
                </c:pt>
                <c:pt idx="57">
                  <c:v>105850.8</c:v>
                </c:pt>
                <c:pt idx="58">
                  <c:v>108926.99999999999</c:v>
                </c:pt>
                <c:pt idx="59">
                  <c:v>104793</c:v>
                </c:pt>
                <c:pt idx="60">
                  <c:v>108146</c:v>
                </c:pt>
                <c:pt idx="61">
                  <c:v>111782</c:v>
                </c:pt>
                <c:pt idx="62">
                  <c:v>115589</c:v>
                </c:pt>
                <c:pt idx="63">
                  <c:v>119691</c:v>
                </c:pt>
                <c:pt idx="64">
                  <c:v>124008</c:v>
                </c:pt>
                <c:pt idx="65">
                  <c:v>128341</c:v>
                </c:pt>
                <c:pt idx="66">
                  <c:v>132557</c:v>
                </c:pt>
                <c:pt idx="67">
                  <c:v>136918</c:v>
                </c:pt>
                <c:pt idx="68">
                  <c:v>141205</c:v>
                </c:pt>
                <c:pt idx="69">
                  <c:v>145434</c:v>
                </c:pt>
                <c:pt idx="70">
                  <c:v>149458</c:v>
                </c:pt>
                <c:pt idx="71">
                  <c:v>153647</c:v>
                </c:pt>
                <c:pt idx="72">
                  <c:v>157522</c:v>
                </c:pt>
                <c:pt idx="73">
                  <c:v>161133</c:v>
                </c:pt>
                <c:pt idx="74">
                  <c:v>164860</c:v>
                </c:pt>
                <c:pt idx="75">
                  <c:v>168631</c:v>
                </c:pt>
                <c:pt idx="76">
                  <c:v>172321</c:v>
                </c:pt>
                <c:pt idx="77">
                  <c:v>176258</c:v>
                </c:pt>
                <c:pt idx="78">
                  <c:v>180099</c:v>
                </c:pt>
                <c:pt idx="79">
                  <c:v>183911</c:v>
                </c:pt>
                <c:pt idx="80">
                  <c:v>188020</c:v>
                </c:pt>
                <c:pt idx="81">
                  <c:v>192018</c:v>
                </c:pt>
                <c:pt idx="82">
                  <c:v>196108</c:v>
                </c:pt>
                <c:pt idx="83">
                  <c:v>200017</c:v>
                </c:pt>
                <c:pt idx="84">
                  <c:v>203872</c:v>
                </c:pt>
                <c:pt idx="85">
                  <c:v>207689</c:v>
                </c:pt>
                <c:pt idx="86">
                  <c:v>211922</c:v>
                </c:pt>
                <c:pt idx="87">
                  <c:v>216039</c:v>
                </c:pt>
                <c:pt idx="88">
                  <c:v>220491</c:v>
                </c:pt>
                <c:pt idx="89">
                  <c:v>224878</c:v>
                </c:pt>
                <c:pt idx="90">
                  <c:v>229523</c:v>
                </c:pt>
                <c:pt idx="91">
                  <c:v>233743</c:v>
                </c:pt>
                <c:pt idx="92">
                  <c:v>238310</c:v>
                </c:pt>
                <c:pt idx="93">
                  <c:v>242785</c:v>
                </c:pt>
                <c:pt idx="94">
                  <c:v>247184</c:v>
                </c:pt>
                <c:pt idx="95">
                  <c:v>251515</c:v>
                </c:pt>
                <c:pt idx="96">
                  <c:v>255891</c:v>
                </c:pt>
                <c:pt idx="97">
                  <c:v>260195</c:v>
                </c:pt>
                <c:pt idx="98">
                  <c:v>263969</c:v>
                </c:pt>
                <c:pt idx="99">
                  <c:v>267570</c:v>
                </c:pt>
                <c:pt idx="100">
                  <c:v>271192</c:v>
                </c:pt>
                <c:pt idx="101">
                  <c:v>274203</c:v>
                </c:pt>
                <c:pt idx="102">
                  <c:v>276996</c:v>
                </c:pt>
                <c:pt idx="103">
                  <c:v>279579</c:v>
                </c:pt>
                <c:pt idx="104">
                  <c:v>282066</c:v>
                </c:pt>
                <c:pt idx="105">
                  <c:v>284419</c:v>
                </c:pt>
                <c:pt idx="106">
                  <c:v>286672</c:v>
                </c:pt>
                <c:pt idx="107">
                  <c:v>288808</c:v>
                </c:pt>
                <c:pt idx="108">
                  <c:v>290891</c:v>
                </c:pt>
                <c:pt idx="109">
                  <c:v>292769</c:v>
                </c:pt>
                <c:pt idx="110">
                  <c:v>294667</c:v>
                </c:pt>
                <c:pt idx="111">
                  <c:v>296177</c:v>
                </c:pt>
                <c:pt idx="112">
                  <c:v>297704</c:v>
                </c:pt>
                <c:pt idx="113">
                  <c:v>299205</c:v>
                </c:pt>
                <c:pt idx="114">
                  <c:v>300628</c:v>
                </c:pt>
                <c:pt idx="115">
                  <c:v>301746</c:v>
                </c:pt>
                <c:pt idx="116">
                  <c:v>302751</c:v>
                </c:pt>
                <c:pt idx="117">
                  <c:v>303667</c:v>
                </c:pt>
                <c:pt idx="118">
                  <c:v>304464</c:v>
                </c:pt>
                <c:pt idx="119">
                  <c:v>305137</c:v>
                </c:pt>
                <c:pt idx="120">
                  <c:v>305745</c:v>
                </c:pt>
                <c:pt idx="121">
                  <c:v>306363</c:v>
                </c:pt>
                <c:pt idx="122">
                  <c:v>306940</c:v>
                </c:pt>
                <c:pt idx="123">
                  <c:v>307753</c:v>
                </c:pt>
                <c:pt idx="124">
                  <c:v>308616</c:v>
                </c:pt>
                <c:pt idx="125">
                  <c:v>309473</c:v>
                </c:pt>
                <c:pt idx="126">
                  <c:v>310386</c:v>
                </c:pt>
                <c:pt idx="127">
                  <c:v>311265</c:v>
                </c:pt>
                <c:pt idx="128">
                  <c:v>312184</c:v>
                </c:pt>
                <c:pt idx="129">
                  <c:v>313113</c:v>
                </c:pt>
                <c:pt idx="130">
                  <c:v>314044</c:v>
                </c:pt>
                <c:pt idx="131">
                  <c:v>314971</c:v>
                </c:pt>
                <c:pt idx="132">
                  <c:v>315897</c:v>
                </c:pt>
                <c:pt idx="133">
                  <c:v>316848</c:v>
                </c:pt>
                <c:pt idx="134">
                  <c:v>317779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BF-4A3F-9CDF-90E3E605D3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2229903"/>
        <c:axId val="1372229423"/>
      </c:areaChart>
      <c:catAx>
        <c:axId val="13722299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229423"/>
        <c:crosses val="autoZero"/>
        <c:auto val="1"/>
        <c:lblAlgn val="ctr"/>
        <c:lblOffset val="100"/>
        <c:noMultiLvlLbl val="0"/>
      </c:catAx>
      <c:valAx>
        <c:axId val="137222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2299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Dependency 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Sheet3!$A$2:$A$136</c:f>
              <c:numCache>
                <c:formatCode>General</c:formatCode>
                <c:ptCount val="135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  <c:pt idx="60">
                  <c:v>2020</c:v>
                </c:pt>
                <c:pt idx="61">
                  <c:v>2021</c:v>
                </c:pt>
                <c:pt idx="62">
                  <c:v>2022</c:v>
                </c:pt>
                <c:pt idx="63">
                  <c:v>2023</c:v>
                </c:pt>
                <c:pt idx="64">
                  <c:v>2024</c:v>
                </c:pt>
                <c:pt idx="65">
                  <c:v>2025</c:v>
                </c:pt>
                <c:pt idx="66">
                  <c:v>2026</c:v>
                </c:pt>
                <c:pt idx="67">
                  <c:v>2027</c:v>
                </c:pt>
                <c:pt idx="68">
                  <c:v>2028</c:v>
                </c:pt>
                <c:pt idx="69">
                  <c:v>2029</c:v>
                </c:pt>
                <c:pt idx="70">
                  <c:v>2030</c:v>
                </c:pt>
                <c:pt idx="71">
                  <c:v>2031</c:v>
                </c:pt>
                <c:pt idx="72">
                  <c:v>2032</c:v>
                </c:pt>
                <c:pt idx="73">
                  <c:v>2033</c:v>
                </c:pt>
                <c:pt idx="74">
                  <c:v>2034</c:v>
                </c:pt>
                <c:pt idx="75">
                  <c:v>2035</c:v>
                </c:pt>
                <c:pt idx="76">
                  <c:v>2036</c:v>
                </c:pt>
                <c:pt idx="77">
                  <c:v>2037</c:v>
                </c:pt>
                <c:pt idx="78">
                  <c:v>2038</c:v>
                </c:pt>
                <c:pt idx="79">
                  <c:v>2039</c:v>
                </c:pt>
                <c:pt idx="80">
                  <c:v>2040</c:v>
                </c:pt>
                <c:pt idx="81">
                  <c:v>2041</c:v>
                </c:pt>
                <c:pt idx="82">
                  <c:v>2042</c:v>
                </c:pt>
                <c:pt idx="83">
                  <c:v>2043</c:v>
                </c:pt>
                <c:pt idx="84">
                  <c:v>2044</c:v>
                </c:pt>
                <c:pt idx="85">
                  <c:v>2045</c:v>
                </c:pt>
                <c:pt idx="86">
                  <c:v>2046</c:v>
                </c:pt>
                <c:pt idx="87">
                  <c:v>2047</c:v>
                </c:pt>
                <c:pt idx="88">
                  <c:v>2048</c:v>
                </c:pt>
                <c:pt idx="89">
                  <c:v>2049</c:v>
                </c:pt>
                <c:pt idx="90">
                  <c:v>2050</c:v>
                </c:pt>
                <c:pt idx="91">
                  <c:v>2051</c:v>
                </c:pt>
                <c:pt idx="92">
                  <c:v>2052</c:v>
                </c:pt>
                <c:pt idx="93">
                  <c:v>2053</c:v>
                </c:pt>
                <c:pt idx="94">
                  <c:v>2054</c:v>
                </c:pt>
                <c:pt idx="95">
                  <c:v>2055</c:v>
                </c:pt>
                <c:pt idx="96">
                  <c:v>2056</c:v>
                </c:pt>
                <c:pt idx="97">
                  <c:v>2057</c:v>
                </c:pt>
                <c:pt idx="98">
                  <c:v>2058</c:v>
                </c:pt>
                <c:pt idx="99">
                  <c:v>2059</c:v>
                </c:pt>
                <c:pt idx="100">
                  <c:v>2060</c:v>
                </c:pt>
                <c:pt idx="101">
                  <c:v>2061</c:v>
                </c:pt>
                <c:pt idx="102">
                  <c:v>2062</c:v>
                </c:pt>
                <c:pt idx="103">
                  <c:v>2063</c:v>
                </c:pt>
                <c:pt idx="104">
                  <c:v>2064</c:v>
                </c:pt>
                <c:pt idx="105">
                  <c:v>2065</c:v>
                </c:pt>
                <c:pt idx="106">
                  <c:v>2066</c:v>
                </c:pt>
                <c:pt idx="107">
                  <c:v>2067</c:v>
                </c:pt>
                <c:pt idx="108">
                  <c:v>2068</c:v>
                </c:pt>
                <c:pt idx="109">
                  <c:v>2069</c:v>
                </c:pt>
                <c:pt idx="110">
                  <c:v>2070</c:v>
                </c:pt>
                <c:pt idx="111">
                  <c:v>2071</c:v>
                </c:pt>
                <c:pt idx="112">
                  <c:v>2072</c:v>
                </c:pt>
                <c:pt idx="113">
                  <c:v>2073</c:v>
                </c:pt>
                <c:pt idx="114">
                  <c:v>2074</c:v>
                </c:pt>
                <c:pt idx="115">
                  <c:v>2075</c:v>
                </c:pt>
                <c:pt idx="116">
                  <c:v>2076</c:v>
                </c:pt>
                <c:pt idx="117">
                  <c:v>2077</c:v>
                </c:pt>
                <c:pt idx="118">
                  <c:v>2078</c:v>
                </c:pt>
                <c:pt idx="119">
                  <c:v>2079</c:v>
                </c:pt>
                <c:pt idx="120">
                  <c:v>2080</c:v>
                </c:pt>
                <c:pt idx="121">
                  <c:v>2081</c:v>
                </c:pt>
                <c:pt idx="122">
                  <c:v>2082</c:v>
                </c:pt>
                <c:pt idx="123">
                  <c:v>2083</c:v>
                </c:pt>
                <c:pt idx="124">
                  <c:v>2084</c:v>
                </c:pt>
                <c:pt idx="125">
                  <c:v>2085</c:v>
                </c:pt>
                <c:pt idx="126">
                  <c:v>2086</c:v>
                </c:pt>
                <c:pt idx="127">
                  <c:v>2087</c:v>
                </c:pt>
                <c:pt idx="128">
                  <c:v>2088</c:v>
                </c:pt>
                <c:pt idx="129">
                  <c:v>2089</c:v>
                </c:pt>
                <c:pt idx="130">
                  <c:v>2090</c:v>
                </c:pt>
                <c:pt idx="131">
                  <c:v>2091</c:v>
                </c:pt>
                <c:pt idx="132">
                  <c:v>2092</c:v>
                </c:pt>
                <c:pt idx="133">
                  <c:v>2093</c:v>
                </c:pt>
                <c:pt idx="134">
                  <c:v>2094</c:v>
                </c:pt>
              </c:numCache>
            </c:numRef>
          </c:cat>
          <c:val>
            <c:numRef>
              <c:f>Sheet3!$B$2:$B$136</c:f>
              <c:numCache>
                <c:formatCode>General</c:formatCode>
                <c:ptCount val="135"/>
                <c:pt idx="0">
                  <c:v>0.15232789292847537</c:v>
                </c:pt>
                <c:pt idx="1">
                  <c:v>0.17480022404779688</c:v>
                </c:pt>
                <c:pt idx="2">
                  <c:v>0.17105779129599458</c:v>
                </c:pt>
                <c:pt idx="3">
                  <c:v>0.17109453501950808</c:v>
                </c:pt>
                <c:pt idx="4">
                  <c:v>0.18135394326872498</c:v>
                </c:pt>
                <c:pt idx="5">
                  <c:v>0.21015818850213386</c:v>
                </c:pt>
                <c:pt idx="6">
                  <c:v>0.20930745459226405</c:v>
                </c:pt>
                <c:pt idx="7">
                  <c:v>0.21124311642834259</c:v>
                </c:pt>
                <c:pt idx="8">
                  <c:v>0.21084994342784705</c:v>
                </c:pt>
                <c:pt idx="9">
                  <c:v>0.20946753938909429</c:v>
                </c:pt>
                <c:pt idx="10">
                  <c:v>0.20873953745668467</c:v>
                </c:pt>
                <c:pt idx="11">
                  <c:v>0.20809555418918077</c:v>
                </c:pt>
                <c:pt idx="12">
                  <c:v>0.20971311016978006</c:v>
                </c:pt>
                <c:pt idx="13">
                  <c:v>0.21013984012974027</c:v>
                </c:pt>
                <c:pt idx="14">
                  <c:v>0.21275468352341401</c:v>
                </c:pt>
                <c:pt idx="15">
                  <c:v>0.21175377099217063</c:v>
                </c:pt>
                <c:pt idx="16">
                  <c:v>0.20976505402682016</c:v>
                </c:pt>
                <c:pt idx="17">
                  <c:v>0.20733005541494623</c:v>
                </c:pt>
                <c:pt idx="18">
                  <c:v>0.20501547646238796</c:v>
                </c:pt>
                <c:pt idx="19">
                  <c:v>0.20363858689262171</c:v>
                </c:pt>
                <c:pt idx="20">
                  <c:v>0.20486608167324155</c:v>
                </c:pt>
                <c:pt idx="21">
                  <c:v>0.20524792773579181</c:v>
                </c:pt>
                <c:pt idx="22">
                  <c:v>0.2061446343627536</c:v>
                </c:pt>
                <c:pt idx="23">
                  <c:v>0.20823263500481071</c:v>
                </c:pt>
                <c:pt idx="24">
                  <c:v>0.20907824754212515</c:v>
                </c:pt>
                <c:pt idx="25">
                  <c:v>0.21099799248972714</c:v>
                </c:pt>
                <c:pt idx="26">
                  <c:v>0.21328264237799691</c:v>
                </c:pt>
                <c:pt idx="27">
                  <c:v>0.21526059730820671</c:v>
                </c:pt>
                <c:pt idx="28">
                  <c:v>0.21779325557281301</c:v>
                </c:pt>
                <c:pt idx="29">
                  <c:v>0.22056570144245707</c:v>
                </c:pt>
                <c:pt idx="30">
                  <c:v>0.22329304501435648</c:v>
                </c:pt>
                <c:pt idx="31">
                  <c:v>0.22544131653050148</c:v>
                </c:pt>
                <c:pt idx="32">
                  <c:v>0.22648234500929484</c:v>
                </c:pt>
                <c:pt idx="33">
                  <c:v>0.22727034880678706</c:v>
                </c:pt>
                <c:pt idx="34">
                  <c:v>0.22753604128092617</c:v>
                </c:pt>
                <c:pt idx="35">
                  <c:v>0.21962195186194244</c:v>
                </c:pt>
                <c:pt idx="36">
                  <c:v>0.22044028349544659</c:v>
                </c:pt>
                <c:pt idx="37">
                  <c:v>0.2217741055142832</c:v>
                </c:pt>
                <c:pt idx="38">
                  <c:v>0.22053138730176702</c:v>
                </c:pt>
                <c:pt idx="39">
                  <c:v>0.22159003497400034</c:v>
                </c:pt>
                <c:pt idx="40">
                  <c:v>0.2207032882765384</c:v>
                </c:pt>
                <c:pt idx="41">
                  <c:v>0.22004279622607223</c:v>
                </c:pt>
                <c:pt idx="42">
                  <c:v>0.21903903109923067</c:v>
                </c:pt>
                <c:pt idx="43">
                  <c:v>0.21832818416760477</c:v>
                </c:pt>
                <c:pt idx="44">
                  <c:v>0.21796579057348756</c:v>
                </c:pt>
                <c:pt idx="45">
                  <c:v>0.21686958677535581</c:v>
                </c:pt>
                <c:pt idx="46">
                  <c:v>0.21658632059104693</c:v>
                </c:pt>
                <c:pt idx="47">
                  <c:v>0.21660060795902</c:v>
                </c:pt>
                <c:pt idx="48">
                  <c:v>0.21808048624036491</c:v>
                </c:pt>
                <c:pt idx="49">
                  <c:v>0.21964812874719994</c:v>
                </c:pt>
                <c:pt idx="50">
                  <c:v>0.21998422632422293</c:v>
                </c:pt>
                <c:pt idx="51">
                  <c:v>0.22017117194778832</c:v>
                </c:pt>
                <c:pt idx="52">
                  <c:v>0.22137702173686624</c:v>
                </c:pt>
                <c:pt idx="53">
                  <c:v>0.22261745884769801</c:v>
                </c:pt>
                <c:pt idx="54">
                  <c:v>0.22457222258495543</c:v>
                </c:pt>
                <c:pt idx="55">
                  <c:v>0.22676708943562149</c:v>
                </c:pt>
                <c:pt idx="56">
                  <c:v>0.22942452149347639</c:v>
                </c:pt>
                <c:pt idx="57">
                  <c:v>0.23152971191665783</c:v>
                </c:pt>
                <c:pt idx="58">
                  <c:v>0.23447590297127222</c:v>
                </c:pt>
                <c:pt idx="59">
                  <c:v>0.22135827582492096</c:v>
                </c:pt>
                <c:pt idx="60">
                  <c:v>0.22535440191876105</c:v>
                </c:pt>
                <c:pt idx="61">
                  <c:v>0.23020921932503649</c:v>
                </c:pt>
                <c:pt idx="62">
                  <c:v>0.2354313019001277</c:v>
                </c:pt>
                <c:pt idx="63">
                  <c:v>0.24131104045741658</c:v>
                </c:pt>
                <c:pt idx="64">
                  <c:v>0.24766481129758003</c:v>
                </c:pt>
                <c:pt idx="65">
                  <c:v>0.25411442782129368</c:v>
                </c:pt>
                <c:pt idx="66">
                  <c:v>0.26024533035963199</c:v>
                </c:pt>
                <c:pt idx="67">
                  <c:v>0.26670120925014024</c:v>
                </c:pt>
                <c:pt idx="68">
                  <c:v>0.27298175610755721</c:v>
                </c:pt>
                <c:pt idx="69">
                  <c:v>0.27905236477087175</c:v>
                </c:pt>
                <c:pt idx="70">
                  <c:v>0.28462606383890399</c:v>
                </c:pt>
                <c:pt idx="71">
                  <c:v>0.29056830710634457</c:v>
                </c:pt>
                <c:pt idx="72">
                  <c:v>0.29577819170509684</c:v>
                </c:pt>
                <c:pt idx="73">
                  <c:v>0.30021183795979739</c:v>
                </c:pt>
                <c:pt idx="74">
                  <c:v>0.30494109638957584</c:v>
                </c:pt>
                <c:pt idx="75">
                  <c:v>0.30979154457624597</c:v>
                </c:pt>
                <c:pt idx="76">
                  <c:v>0.31449168240758485</c:v>
                </c:pt>
                <c:pt idx="77">
                  <c:v>0.31984684341372238</c:v>
                </c:pt>
                <c:pt idx="78">
                  <c:v>0.32502977801840821</c:v>
                </c:pt>
                <c:pt idx="79">
                  <c:v>0.33021334204752345</c:v>
                </c:pt>
                <c:pt idx="80">
                  <c:v>0.3361930544181439</c:v>
                </c:pt>
                <c:pt idx="81">
                  <c:v>0.34201287771514066</c:v>
                </c:pt>
                <c:pt idx="82">
                  <c:v>0.34816974224772484</c:v>
                </c:pt>
                <c:pt idx="83">
                  <c:v>0.35400800344066535</c:v>
                </c:pt>
                <c:pt idx="84">
                  <c:v>0.35983105561997752</c:v>
                </c:pt>
                <c:pt idx="85">
                  <c:v>0.36569342808646105</c:v>
                </c:pt>
                <c:pt idx="86">
                  <c:v>0.37267366917962275</c:v>
                </c:pt>
                <c:pt idx="87">
                  <c:v>0.37952515217792299</c:v>
                </c:pt>
                <c:pt idx="88">
                  <c:v>0.38732916417805574</c:v>
                </c:pt>
                <c:pt idx="89">
                  <c:v>0.39510159619793911</c:v>
                </c:pt>
                <c:pt idx="90">
                  <c:v>0.40362860041959098</c:v>
                </c:pt>
                <c:pt idx="91">
                  <c:v>0.41125509135854599</c:v>
                </c:pt>
                <c:pt idx="92">
                  <c:v>0.41985109389259451</c:v>
                </c:pt>
                <c:pt idx="93">
                  <c:v>0.42835769018368647</c:v>
                </c:pt>
                <c:pt idx="94">
                  <c:v>0.43679724898878075</c:v>
                </c:pt>
                <c:pt idx="95">
                  <c:v>0.44519790211894483</c:v>
                </c:pt>
                <c:pt idx="96">
                  <c:v>0.45384424383236083</c:v>
                </c:pt>
                <c:pt idx="97">
                  <c:v>0.46242255783947478</c:v>
                </c:pt>
                <c:pt idx="98">
                  <c:v>0.46979938634147034</c:v>
                </c:pt>
                <c:pt idx="99">
                  <c:v>0.47683372569006965</c:v>
                </c:pt>
                <c:pt idx="100">
                  <c:v>0.48402768605809215</c:v>
                </c:pt>
                <c:pt idx="101">
                  <c:v>0.4897444140813374</c:v>
                </c:pt>
                <c:pt idx="102">
                  <c:v>0.49499989277825829</c:v>
                </c:pt>
                <c:pt idx="103">
                  <c:v>0.49979441818558856</c:v>
                </c:pt>
                <c:pt idx="104">
                  <c:v>0.50441979366546907</c:v>
                </c:pt>
                <c:pt idx="105">
                  <c:v>0.508793270925051</c:v>
                </c:pt>
                <c:pt idx="106">
                  <c:v>0.51301451863729175</c:v>
                </c:pt>
                <c:pt idx="107">
                  <c:v>0.51701371981783295</c:v>
                </c:pt>
                <c:pt idx="108">
                  <c:v>0.52098418730937102</c:v>
                </c:pt>
                <c:pt idx="109">
                  <c:v>0.52452428600350076</c:v>
                </c:pt>
                <c:pt idx="110">
                  <c:v>0.52824462239814418</c:v>
                </c:pt>
                <c:pt idx="111">
                  <c:v>0.53105343938491989</c:v>
                </c:pt>
                <c:pt idx="112">
                  <c:v>0.53405280898674845</c:v>
                </c:pt>
                <c:pt idx="113">
                  <c:v>0.53708942604911991</c:v>
                </c:pt>
                <c:pt idx="114">
                  <c:v>0.5400393045890084</c:v>
                </c:pt>
                <c:pt idx="115">
                  <c:v>0.54231847591660676</c:v>
                </c:pt>
                <c:pt idx="116">
                  <c:v>0.54440456453173269</c:v>
                </c:pt>
                <c:pt idx="117">
                  <c:v>0.5463552864763721</c:v>
                </c:pt>
                <c:pt idx="118">
                  <c:v>0.54809395567204799</c:v>
                </c:pt>
                <c:pt idx="119">
                  <c:v>0.54957953528247416</c:v>
                </c:pt>
                <c:pt idx="120">
                  <c:v>0.55097031829755949</c:v>
                </c:pt>
                <c:pt idx="121">
                  <c:v>0.55251411660105065</c:v>
                </c:pt>
                <c:pt idx="122">
                  <c:v>0.55398332310580078</c:v>
                </c:pt>
                <c:pt idx="123">
                  <c:v>0.55617442471974687</c:v>
                </c:pt>
                <c:pt idx="124">
                  <c:v>0.55852236326322302</c:v>
                </c:pt>
                <c:pt idx="125">
                  <c:v>0.56089758693311775</c:v>
                </c:pt>
                <c:pt idx="126">
                  <c:v>0.56340293294948562</c:v>
                </c:pt>
                <c:pt idx="127">
                  <c:v>0.56586537325317365</c:v>
                </c:pt>
                <c:pt idx="128">
                  <c:v>0.56841131637115772</c:v>
                </c:pt>
                <c:pt idx="129">
                  <c:v>0.57097398902958507</c:v>
                </c:pt>
                <c:pt idx="130">
                  <c:v>0.57351883033160811</c:v>
                </c:pt>
                <c:pt idx="131">
                  <c:v>0.57602491582861037</c:v>
                </c:pt>
                <c:pt idx="132">
                  <c:v>0.57850448120895581</c:v>
                </c:pt>
                <c:pt idx="133">
                  <c:v>0.58097698630840289</c:v>
                </c:pt>
                <c:pt idx="134">
                  <c:v>0.58336974280836373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CC-4491-B3CF-F60E5F7D7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8815711"/>
        <c:axId val="1176952863"/>
      </c:lineChart>
      <c:catAx>
        <c:axId val="528815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952863"/>
        <c:crosses val="autoZero"/>
        <c:auto val="1"/>
        <c:lblAlgn val="ctr"/>
        <c:lblOffset val="100"/>
        <c:noMultiLvlLbl val="0"/>
      </c:catAx>
      <c:valAx>
        <c:axId val="1176952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815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150"/>
              <a:t>Rates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'final_dataset_with_wages_1960-2'!$B$1</c:f>
              <c:strCache>
                <c:ptCount val="1"/>
                <c:pt idx="0">
                  <c:v>Revaleurisation_rate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'final_dataset_with_wages_1960-2'!$A$2:$A$60</c:f>
              <c:numCache>
                <c:formatCode>General</c:formatCode>
                <c:ptCount val="59"/>
                <c:pt idx="0">
                  <c:v>1960</c:v>
                </c:pt>
                <c:pt idx="1">
                  <c:v>1961</c:v>
                </c:pt>
                <c:pt idx="2">
                  <c:v>1965</c:v>
                </c:pt>
                <c:pt idx="3">
                  <c:v>1967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  <c:pt idx="49">
                  <c:v>2015</c:v>
                </c:pt>
                <c:pt idx="50">
                  <c:v>2016</c:v>
                </c:pt>
                <c:pt idx="51">
                  <c:v>2017</c:v>
                </c:pt>
                <c:pt idx="52">
                  <c:v>2018</c:v>
                </c:pt>
                <c:pt idx="53">
                  <c:v>2019</c:v>
                </c:pt>
                <c:pt idx="54">
                  <c:v>2020</c:v>
                </c:pt>
                <c:pt idx="55">
                  <c:v>2021</c:v>
                </c:pt>
                <c:pt idx="56">
                  <c:v>2022</c:v>
                </c:pt>
                <c:pt idx="57">
                  <c:v>2023</c:v>
                </c:pt>
                <c:pt idx="58">
                  <c:v>2024</c:v>
                </c:pt>
              </c:numCache>
            </c:numRef>
          </c:cat>
          <c:val>
            <c:numRef>
              <c:f>'final_dataset_with_wages_1960-2'!$B$2:$B$60</c:f>
              <c:numCache>
                <c:formatCode>General</c:formatCode>
                <c:ptCount val="59"/>
                <c:pt idx="0">
                  <c:v>0.48799999999999999</c:v>
                </c:pt>
                <c:pt idx="1">
                  <c:v>0.51</c:v>
                </c:pt>
                <c:pt idx="2">
                  <c:v>0.58099999999999996</c:v>
                </c:pt>
                <c:pt idx="3">
                  <c:v>0.61299999999999999</c:v>
                </c:pt>
                <c:pt idx="4">
                  <c:v>0.71899999999999997</c:v>
                </c:pt>
                <c:pt idx="5">
                  <c:v>0.746</c:v>
                </c:pt>
                <c:pt idx="6">
                  <c:v>0.77500000000000002</c:v>
                </c:pt>
                <c:pt idx="7">
                  <c:v>0.80600000000000005</c:v>
                </c:pt>
                <c:pt idx="8">
                  <c:v>0.90100000000000002</c:v>
                </c:pt>
                <c:pt idx="9">
                  <c:v>0.90100000000000002</c:v>
                </c:pt>
                <c:pt idx="10">
                  <c:v>0.90900000000000003</c:v>
                </c:pt>
                <c:pt idx="11">
                  <c:v>0.92600000000000005</c:v>
                </c:pt>
                <c:pt idx="12">
                  <c:v>0.94299999999999995</c:v>
                </c:pt>
                <c:pt idx="13">
                  <c:v>0.96199999999999997</c:v>
                </c:pt>
                <c:pt idx="14">
                  <c:v>0.97099999999999997</c:v>
                </c:pt>
                <c:pt idx="15">
                  <c:v>0.98</c:v>
                </c:pt>
                <c:pt idx="16">
                  <c:v>1</c:v>
                </c:pt>
                <c:pt idx="17">
                  <c:v>0.99</c:v>
                </c:pt>
                <c:pt idx="18">
                  <c:v>1</c:v>
                </c:pt>
                <c:pt idx="19">
                  <c:v>1.01</c:v>
                </c:pt>
                <c:pt idx="20">
                  <c:v>1.0329999999999999</c:v>
                </c:pt>
                <c:pt idx="21">
                  <c:v>1.044</c:v>
                </c:pt>
                <c:pt idx="22">
                  <c:v>1.0569999999999999</c:v>
                </c:pt>
                <c:pt idx="23">
                  <c:v>1.0880000000000001</c:v>
                </c:pt>
                <c:pt idx="24">
                  <c:v>1.103</c:v>
                </c:pt>
                <c:pt idx="25">
                  <c:v>1.129</c:v>
                </c:pt>
                <c:pt idx="26">
                  <c:v>1.1399999999999999</c:v>
                </c:pt>
                <c:pt idx="27">
                  <c:v>1.1639999999999999</c:v>
                </c:pt>
                <c:pt idx="28">
                  <c:v>1.1830000000000001</c:v>
                </c:pt>
                <c:pt idx="29">
                  <c:v>1.202</c:v>
                </c:pt>
                <c:pt idx="30">
                  <c:v>1.2110000000000001</c:v>
                </c:pt>
                <c:pt idx="31">
                  <c:v>1.218</c:v>
                </c:pt>
                <c:pt idx="32">
                  <c:v>1.2330000000000001</c:v>
                </c:pt>
                <c:pt idx="33">
                  <c:v>1.2549999999999999</c:v>
                </c:pt>
                <c:pt idx="34">
                  <c:v>1.2769999999999999</c:v>
                </c:pt>
                <c:pt idx="35">
                  <c:v>1.2989999999999999</c:v>
                </c:pt>
                <c:pt idx="36">
                  <c:v>1.3160000000000001</c:v>
                </c:pt>
                <c:pt idx="37">
                  <c:v>1.325</c:v>
                </c:pt>
                <c:pt idx="38">
                  <c:v>1.337</c:v>
                </c:pt>
                <c:pt idx="39">
                  <c:v>1.35</c:v>
                </c:pt>
                <c:pt idx="40">
                  <c:v>1.3680000000000001</c:v>
                </c:pt>
                <c:pt idx="41">
                  <c:v>1.377</c:v>
                </c:pt>
                <c:pt idx="42">
                  <c:v>1.391</c:v>
                </c:pt>
                <c:pt idx="43">
                  <c:v>1.403</c:v>
                </c:pt>
                <c:pt idx="44">
                  <c:v>1.4179999999999999</c:v>
                </c:pt>
                <c:pt idx="45">
                  <c:v>1.4239999999999999</c:v>
                </c:pt>
                <c:pt idx="46">
                  <c:v>1.42</c:v>
                </c:pt>
                <c:pt idx="47">
                  <c:v>1.4259999999999999</c:v>
                </c:pt>
                <c:pt idx="48">
                  <c:v>1.4330000000000001</c:v>
                </c:pt>
                <c:pt idx="49">
                  <c:v>1.446</c:v>
                </c:pt>
                <c:pt idx="50">
                  <c:v>1.45</c:v>
                </c:pt>
                <c:pt idx="51">
                  <c:v>1.462</c:v>
                </c:pt>
                <c:pt idx="52">
                  <c:v>1.484</c:v>
                </c:pt>
                <c:pt idx="53">
                  <c:v>1.5029999999999999</c:v>
                </c:pt>
                <c:pt idx="54">
                  <c:v>1.52</c:v>
                </c:pt>
                <c:pt idx="55">
                  <c:v>1.5529999999999999</c:v>
                </c:pt>
                <c:pt idx="56">
                  <c:v>1.57</c:v>
                </c:pt>
                <c:pt idx="57">
                  <c:v>1.595</c:v>
                </c:pt>
                <c:pt idx="58">
                  <c:v>1.595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DB-4C75-9338-15D41A4C4968}"/>
            </c:ext>
          </c:extLst>
        </c:ser>
        <c:ser>
          <c:idx val="1"/>
          <c:order val="1"/>
          <c:tx>
            <c:strRef>
              <c:f>'final_dataset_with_wages_1960-2'!$C$1</c:f>
              <c:strCache>
                <c:ptCount val="1"/>
                <c:pt idx="0">
                  <c:v>Adjustment_factor_1984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'final_dataset_with_wages_1960-2'!$A$2:$A$60</c:f>
              <c:numCache>
                <c:formatCode>General</c:formatCode>
                <c:ptCount val="59"/>
                <c:pt idx="0">
                  <c:v>1960</c:v>
                </c:pt>
                <c:pt idx="1">
                  <c:v>1961</c:v>
                </c:pt>
                <c:pt idx="2">
                  <c:v>1965</c:v>
                </c:pt>
                <c:pt idx="3">
                  <c:v>1967</c:v>
                </c:pt>
                <c:pt idx="4">
                  <c:v>1970</c:v>
                </c:pt>
                <c:pt idx="5">
                  <c:v>1971</c:v>
                </c:pt>
                <c:pt idx="6">
                  <c:v>1972</c:v>
                </c:pt>
                <c:pt idx="7">
                  <c:v>1973</c:v>
                </c:pt>
                <c:pt idx="8">
                  <c:v>1974</c:v>
                </c:pt>
                <c:pt idx="9">
                  <c:v>1975</c:v>
                </c:pt>
                <c:pt idx="10">
                  <c:v>1976</c:v>
                </c:pt>
                <c:pt idx="11">
                  <c:v>1977</c:v>
                </c:pt>
                <c:pt idx="12">
                  <c:v>1978</c:v>
                </c:pt>
                <c:pt idx="13">
                  <c:v>1979</c:v>
                </c:pt>
                <c:pt idx="14">
                  <c:v>1980</c:v>
                </c:pt>
                <c:pt idx="15">
                  <c:v>1981</c:v>
                </c:pt>
                <c:pt idx="16">
                  <c:v>1982</c:v>
                </c:pt>
                <c:pt idx="17">
                  <c:v>1983</c:v>
                </c:pt>
                <c:pt idx="18">
                  <c:v>1984</c:v>
                </c:pt>
                <c:pt idx="19">
                  <c:v>1985</c:v>
                </c:pt>
                <c:pt idx="20">
                  <c:v>1986</c:v>
                </c:pt>
                <c:pt idx="21">
                  <c:v>1987</c:v>
                </c:pt>
                <c:pt idx="22">
                  <c:v>1988</c:v>
                </c:pt>
                <c:pt idx="23">
                  <c:v>1989</c:v>
                </c:pt>
                <c:pt idx="24">
                  <c:v>1990</c:v>
                </c:pt>
                <c:pt idx="25">
                  <c:v>1991</c:v>
                </c:pt>
                <c:pt idx="26">
                  <c:v>1992</c:v>
                </c:pt>
                <c:pt idx="27">
                  <c:v>1993</c:v>
                </c:pt>
                <c:pt idx="28">
                  <c:v>1994</c:v>
                </c:pt>
                <c:pt idx="29">
                  <c:v>1995</c:v>
                </c:pt>
                <c:pt idx="30">
                  <c:v>1996</c:v>
                </c:pt>
                <c:pt idx="31">
                  <c:v>1997</c:v>
                </c:pt>
                <c:pt idx="32">
                  <c:v>1998</c:v>
                </c:pt>
                <c:pt idx="33">
                  <c:v>1999</c:v>
                </c:pt>
                <c:pt idx="34">
                  <c:v>2000</c:v>
                </c:pt>
                <c:pt idx="35">
                  <c:v>2001</c:v>
                </c:pt>
                <c:pt idx="36">
                  <c:v>2002</c:v>
                </c:pt>
                <c:pt idx="37">
                  <c:v>2003</c:v>
                </c:pt>
                <c:pt idx="38">
                  <c:v>2004</c:v>
                </c:pt>
                <c:pt idx="39">
                  <c:v>2005</c:v>
                </c:pt>
                <c:pt idx="40">
                  <c:v>2006</c:v>
                </c:pt>
                <c:pt idx="41">
                  <c:v>2007</c:v>
                </c:pt>
                <c:pt idx="42">
                  <c:v>2008</c:v>
                </c:pt>
                <c:pt idx="43">
                  <c:v>2009</c:v>
                </c:pt>
                <c:pt idx="44">
                  <c:v>2010</c:v>
                </c:pt>
                <c:pt idx="45">
                  <c:v>2011</c:v>
                </c:pt>
                <c:pt idx="46">
                  <c:v>2012</c:v>
                </c:pt>
                <c:pt idx="47">
                  <c:v>2013</c:v>
                </c:pt>
                <c:pt idx="48">
                  <c:v>2014</c:v>
                </c:pt>
                <c:pt idx="49">
                  <c:v>2015</c:v>
                </c:pt>
                <c:pt idx="50">
                  <c:v>2016</c:v>
                </c:pt>
                <c:pt idx="51">
                  <c:v>2017</c:v>
                </c:pt>
                <c:pt idx="52">
                  <c:v>2018</c:v>
                </c:pt>
                <c:pt idx="53">
                  <c:v>2019</c:v>
                </c:pt>
                <c:pt idx="54">
                  <c:v>2020</c:v>
                </c:pt>
                <c:pt idx="55">
                  <c:v>2021</c:v>
                </c:pt>
                <c:pt idx="56">
                  <c:v>2022</c:v>
                </c:pt>
                <c:pt idx="57">
                  <c:v>2023</c:v>
                </c:pt>
                <c:pt idx="58">
                  <c:v>2024</c:v>
                </c:pt>
              </c:numCache>
            </c:numRef>
          </c:cat>
          <c:val>
            <c:numRef>
              <c:f>'final_dataset_with_wages_1960-2'!$C$2:$C$60</c:f>
              <c:numCache>
                <c:formatCode>General</c:formatCode>
                <c:ptCount val="59"/>
                <c:pt idx="0">
                  <c:v>0.34692508730948002</c:v>
                </c:pt>
                <c:pt idx="1">
                  <c:v>0.34692508730948002</c:v>
                </c:pt>
                <c:pt idx="2">
                  <c:v>0.34692508730948002</c:v>
                </c:pt>
                <c:pt idx="3">
                  <c:v>0.34692508730948002</c:v>
                </c:pt>
                <c:pt idx="4">
                  <c:v>0.38485556352198302</c:v>
                </c:pt>
                <c:pt idx="5">
                  <c:v>0.40025903739852398</c:v>
                </c:pt>
                <c:pt idx="6">
                  <c:v>0.42167587945509599</c:v>
                </c:pt>
                <c:pt idx="7">
                  <c:v>0.44577560885352802</c:v>
                </c:pt>
                <c:pt idx="8">
                  <c:v>0.475958091449453</c:v>
                </c:pt>
                <c:pt idx="9">
                  <c:v>0.52813562458079799</c:v>
                </c:pt>
                <c:pt idx="10">
                  <c:v>0.59051275527904301</c:v>
                </c:pt>
                <c:pt idx="11">
                  <c:v>0.63713948701343703</c:v>
                </c:pt>
                <c:pt idx="12">
                  <c:v>0.66112357471609895</c:v>
                </c:pt>
                <c:pt idx="13">
                  <c:v>0.68570899923676398</c:v>
                </c:pt>
                <c:pt idx="14">
                  <c:v>0.72470337905034998</c:v>
                </c:pt>
                <c:pt idx="15">
                  <c:v>0.77729722228646703</c:v>
                </c:pt>
                <c:pt idx="16">
                  <c:v>0.8448551009552</c:v>
                </c:pt>
                <c:pt idx="17">
                  <c:v>0.93103129264287499</c:v>
                </c:pt>
                <c:pt idx="18">
                  <c:v>1</c:v>
                </c:pt>
                <c:pt idx="19">
                  <c:v>1.02005227004648</c:v>
                </c:pt>
                <c:pt idx="20">
                  <c:v>1.05712699771029</c:v>
                </c:pt>
                <c:pt idx="21">
                  <c:v>1.04560908481161</c:v>
                </c:pt>
                <c:pt idx="22">
                  <c:v>1.05222378980965</c:v>
                </c:pt>
                <c:pt idx="23">
                  <c:v>1.0783588130536299</c:v>
                </c:pt>
                <c:pt idx="24">
                  <c:v>1.1212618821842399</c:v>
                </c:pt>
                <c:pt idx="25">
                  <c:v>1.1620140157735199</c:v>
                </c:pt>
                <c:pt idx="26">
                  <c:v>1.19594328931239</c:v>
                </c:pt>
                <c:pt idx="27">
                  <c:v>1.23808312325091</c:v>
                </c:pt>
                <c:pt idx="28">
                  <c:v>1.2707634664754699</c:v>
                </c:pt>
                <c:pt idx="29">
                  <c:v>1.2978698799639099</c:v>
                </c:pt>
                <c:pt idx="30">
                  <c:v>1.31255637532668</c:v>
                </c:pt>
                <c:pt idx="31">
                  <c:v>1.33452829752295</c:v>
                </c:pt>
                <c:pt idx="32">
                  <c:v>1.3534935356291999</c:v>
                </c:pt>
                <c:pt idx="33">
                  <c:v>1.33519901935841</c:v>
                </c:pt>
                <c:pt idx="34">
                  <c:v>1.3769225431921699</c:v>
                </c:pt>
                <c:pt idx="35">
                  <c:v>1.4168883132502199</c:v>
                </c:pt>
                <c:pt idx="36">
                  <c:v>1.4497074265097001</c:v>
                </c:pt>
                <c:pt idx="37">
                  <c:v>1.48319726160464</c:v>
                </c:pt>
                <c:pt idx="38">
                  <c:v>1.5123158405994801</c:v>
                </c:pt>
                <c:pt idx="39">
                  <c:v>1.54205888475148</c:v>
                </c:pt>
                <c:pt idx="40">
                  <c:v>1.5860952425006301</c:v>
                </c:pt>
                <c:pt idx="41">
                  <c:v>1.6211578046580399</c:v>
                </c:pt>
                <c:pt idx="42">
                  <c:v>1.6740060596248501</c:v>
                </c:pt>
                <c:pt idx="43">
                  <c:v>1.68237851839859</c:v>
                </c:pt>
                <c:pt idx="44">
                  <c:v>1.71674723038138</c:v>
                </c:pt>
                <c:pt idx="45">
                  <c:v>1.7706131322709699</c:v>
                </c:pt>
                <c:pt idx="46">
                  <c:v>1.8217961468186901</c:v>
                </c:pt>
                <c:pt idx="47">
                  <c:v>1.85907902953488</c:v>
                </c:pt>
                <c:pt idx="48">
                  <c:v>1.8875500150334199</c:v>
                </c:pt>
                <c:pt idx="49">
                  <c:v>1.8798714064343001</c:v>
                </c:pt>
                <c:pt idx="50">
                  <c:v>1.8891458704350399</c:v>
                </c:pt>
                <c:pt idx="51">
                  <c:v>1.9211092351458201</c:v>
                </c:pt>
                <c:pt idx="52">
                  <c:v>1.94273423225478</c:v>
                </c:pt>
                <c:pt idx="53">
                  <c:v>1.9783287462127299</c:v>
                </c:pt>
                <c:pt idx="54">
                  <c:v>2.0156347572680802</c:v>
                </c:pt>
                <c:pt idx="55">
                  <c:v>2.0469967851608502</c:v>
                </c:pt>
                <c:pt idx="56">
                  <c:v>2.11848648148576</c:v>
                </c:pt>
                <c:pt idx="57">
                  <c:v>2.2194416818928202</c:v>
                </c:pt>
                <c:pt idx="58">
                  <c:v>2.2709484931886998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DB-4C75-9338-15D41A4C4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8837711"/>
        <c:axId val="528835791"/>
      </c:lineChart>
      <c:catAx>
        <c:axId val="528837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835791"/>
        <c:crosses val="autoZero"/>
        <c:auto val="1"/>
        <c:lblAlgn val="ctr"/>
        <c:lblOffset val="100"/>
        <c:noMultiLvlLbl val="0"/>
      </c:catAx>
      <c:valAx>
        <c:axId val="52883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837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9AAD27-AF1E-3276-F64C-E24DD3C9D6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06297-72C7-0612-7611-0739473673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1FD7E-7453-412A-9D9A-67248BEACEC8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DE446-DCD2-634E-6E7D-2B6CC9FA7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062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35BF1-9CEA-4069-8947-4F338367F244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652C4-8DDB-4486-9682-2F893AB47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52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A6AE9-369D-86E5-3D52-9CBD89FC1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2BBDD-CEA2-4818-C92E-3CF87F46C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20D11-EAF4-D5DF-F3B3-7152884B1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06E8F-5BA3-4885-0621-0D1A94431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652C4-8DDB-4486-9682-2F893AB472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55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D6AB1-CB68-E694-B6DE-DA0A4DACF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4923A8-0ECB-5503-2547-C1ECE539CA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779BA4-ACD3-C3CE-B426-FC0C5708C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62963-A708-7D99-8281-5D6CBF463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652C4-8DDB-4486-9682-2F893AB472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7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80DEB-8F94-6978-AF48-18D7CF1AF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A26C14-EE09-7AE5-17FE-B7366C08F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802F7-5B75-E984-79B1-2758C0669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643B2-D597-1A45-450F-A7B9AA3F6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652C4-8DDB-4486-9682-2F893AB472A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9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D18C0-CD58-28A7-42AA-C3DE8300B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C942D-48F8-B129-2AA8-9F1244F81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58B573-958F-83BE-F674-C36466D2E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86558-67E3-CF63-B683-3644A667A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652C4-8DDB-4486-9682-2F893AB472A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81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8DBFD-CD8F-23D4-FF8A-16CD74CDE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A3D00E-57F0-A624-A70C-09314727F9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705B55-3019-98B2-BB1A-FD5241DC7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A06AE-F6E4-6F31-2B08-5146B6C64E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652C4-8DDB-4486-9682-2F893AB472A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45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F783C-1C02-AAF4-0E95-444F18636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4CF9CD-8D27-C8BA-2F57-716FB2E210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45774A-ADEF-F32C-9ACA-85443B6AD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90B4D-F277-05A5-7736-C801AD9DB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5652C4-8DDB-4486-9682-2F893AB472A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7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large frame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7878-4CC5-2F38-EC5C-CE288DFC69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6000" y="4550400"/>
            <a:ext cx="11581200" cy="36000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4444-F2E0-6C9C-4C6D-05AB613912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6000" y="4910400"/>
            <a:ext cx="11581200" cy="360000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842C18B-1D7A-8DC7-E58C-751F7B0008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5400" y="304800"/>
            <a:ext cx="11581200" cy="38808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795539-9F7B-3A76-36CE-3A8633FDF0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00" y="6249600"/>
            <a:ext cx="9000000" cy="360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Nom, Date, </a:t>
            </a:r>
            <a:r>
              <a:rPr lang="en-US" err="1"/>
              <a:t>Année</a:t>
            </a:r>
            <a:endParaRPr lang="en-GB"/>
          </a:p>
        </p:txBody>
      </p:sp>
      <p:pic>
        <p:nvPicPr>
          <p:cNvPr id="7" name="Grafik 11">
            <a:extLst>
              <a:ext uri="{FF2B5EF4-FFF2-40B4-BE49-F238E27FC236}">
                <a16:creationId xmlns:a16="http://schemas.microsoft.com/office/drawing/2014/main" id="{3C98E22A-D87D-099F-23AC-69F84E194C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1963" y="6164039"/>
            <a:ext cx="1080000" cy="4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244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upergraphic - indigo background">
    <p:bg>
      <p:bgPr>
        <a:solidFill>
          <a:srgbClr val="171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00" y="2314800"/>
            <a:ext cx="48528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8" y="3067200"/>
            <a:ext cx="4852800" cy="258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200" y="1270800"/>
            <a:ext cx="1800000" cy="900000"/>
          </a:xfrm>
        </p:spPr>
        <p:txBody>
          <a:bodyPr/>
          <a:lstStyle>
            <a:lvl1pPr marL="0" indent="0">
              <a:buNone/>
              <a:defRPr sz="6400" b="1">
                <a:solidFill>
                  <a:schemeClr val="bg1"/>
                </a:solidFill>
              </a:defRPr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/>
              <a:t>XX</a:t>
            </a:r>
            <a:endParaRPr lang="en-GB"/>
          </a:p>
        </p:txBody>
      </p:sp>
      <p:sp>
        <p:nvSpPr>
          <p:cNvPr id="3" name="Espace réservé pour une image  29">
            <a:extLst>
              <a:ext uri="{FF2B5EF4-FFF2-40B4-BE49-F238E27FC236}">
                <a16:creationId xmlns:a16="http://schemas.microsoft.com/office/drawing/2014/main" id="{786854EE-B713-A753-019D-55A787E8140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511800" y="0"/>
            <a:ext cx="6680200" cy="6858000"/>
          </a:xfrm>
          <a:prstGeom prst="parallelogram">
            <a:avLst>
              <a:gd name="adj" fmla="val 34601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99566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icture layout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2314800"/>
            <a:ext cx="4852800" cy="360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00" y="3067200"/>
            <a:ext cx="4852800" cy="2588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00" y="1270800"/>
            <a:ext cx="1800000" cy="900000"/>
          </a:xfrm>
        </p:spPr>
        <p:txBody>
          <a:bodyPr/>
          <a:lstStyle>
            <a:lvl1pPr marL="0" indent="0">
              <a:buNone/>
              <a:defRPr sz="6400" b="1"/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/>
              <a:t>XX</a:t>
            </a:r>
            <a:endParaRPr lang="en-GB"/>
          </a:p>
        </p:txBody>
      </p:sp>
      <p:sp>
        <p:nvSpPr>
          <p:cNvPr id="3" name="Espace réservé pour une image  29">
            <a:extLst>
              <a:ext uri="{FF2B5EF4-FFF2-40B4-BE49-F238E27FC236}">
                <a16:creationId xmlns:a16="http://schemas.microsoft.com/office/drawing/2014/main" id="{DA0BE86A-DDD9-B201-70C0-F5566A1844F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43562" y="306393"/>
            <a:ext cx="5648400" cy="624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82334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icture layout - indigo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29">
            <a:extLst>
              <a:ext uri="{FF2B5EF4-FFF2-40B4-BE49-F238E27FC236}">
                <a16:creationId xmlns:a16="http://schemas.microsoft.com/office/drawing/2014/main" id="{CF959CCD-D15E-897A-1772-7A00E3555B6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43562" y="306393"/>
            <a:ext cx="5648400" cy="624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2314800"/>
            <a:ext cx="48528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00" y="3067200"/>
            <a:ext cx="4852800" cy="258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00" y="1270800"/>
            <a:ext cx="1800000" cy="900000"/>
          </a:xfrm>
        </p:spPr>
        <p:txBody>
          <a:bodyPr/>
          <a:lstStyle>
            <a:lvl1pPr marL="0" indent="0">
              <a:buNone/>
              <a:defRPr sz="6400" b="1">
                <a:solidFill>
                  <a:schemeClr val="bg1"/>
                </a:solidFill>
              </a:defRPr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/>
              <a:t>XX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A25CE-3600-CA06-F49A-6AEACC04643B}"/>
              </a:ext>
            </a:extLst>
          </p:cNvPr>
          <p:cNvSpPr txBox="1"/>
          <p:nvPr userDrawn="1"/>
        </p:nvSpPr>
        <p:spPr>
          <a:xfrm>
            <a:off x="-6392332" y="3048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Please adhere to these instructions when utilising this slide:</a:t>
            </a:r>
            <a:endParaRPr lang="en-US" sz="120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r>
              <a:rPr lang="en-GB" sz="1200" i="1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You have the flexibility to choose a colour for the background of the cover pages, divider slides, and closing slides from the following options: </a:t>
            </a:r>
            <a:endParaRPr lang="en-US" sz="120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white, </a:t>
            </a:r>
            <a:endParaRPr lang="en-US" sz="120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Indigo Dye, </a:t>
            </a:r>
            <a:endParaRPr lang="en-US" sz="120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True Blue, </a:t>
            </a:r>
            <a:endParaRPr lang="en-US" sz="120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or any colour from the ‘Vision’ colours palettes (see slide 2).</a:t>
            </a:r>
            <a:endParaRPr lang="en-US" sz="120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6283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icture layout - true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29">
            <a:extLst>
              <a:ext uri="{FF2B5EF4-FFF2-40B4-BE49-F238E27FC236}">
                <a16:creationId xmlns:a16="http://schemas.microsoft.com/office/drawing/2014/main" id="{CF959CCD-D15E-897A-1772-7A00E3555B6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43562" y="306393"/>
            <a:ext cx="5648400" cy="62496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2314800"/>
            <a:ext cx="48528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00" y="3067200"/>
            <a:ext cx="4852800" cy="258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00" y="1270800"/>
            <a:ext cx="1800000" cy="900000"/>
          </a:xfrm>
        </p:spPr>
        <p:txBody>
          <a:bodyPr/>
          <a:lstStyle>
            <a:lvl1pPr marL="0" indent="0">
              <a:buNone/>
              <a:defRPr sz="6400" b="1">
                <a:solidFill>
                  <a:schemeClr val="bg1"/>
                </a:solidFill>
              </a:defRPr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/>
              <a:t>XX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766A7-62AC-EB17-07F0-B16927E78A16}"/>
              </a:ext>
            </a:extLst>
          </p:cNvPr>
          <p:cNvSpPr txBox="1"/>
          <p:nvPr userDrawn="1"/>
        </p:nvSpPr>
        <p:spPr>
          <a:xfrm>
            <a:off x="-6392332" y="30480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i="1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Please adhere to these instructions when utilising this slide:</a:t>
            </a:r>
            <a:endParaRPr lang="en-US" sz="120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r>
              <a:rPr lang="en-GB" sz="1200" i="1">
                <a:solidFill>
                  <a:srgbClr val="FF0000"/>
                </a:solidFill>
                <a:effectLst/>
                <a:latin typeface="+mn-lt"/>
                <a:ea typeface="Aptos" panose="020B0004020202020204" pitchFamily="34" charset="0"/>
              </a:rPr>
              <a:t>You have the flexibility to choose a colour for the background of the cover pages, divider slides, and closing slides from the following options: </a:t>
            </a:r>
            <a:endParaRPr lang="en-US" sz="120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white, </a:t>
            </a:r>
            <a:endParaRPr lang="en-US" sz="120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Indigo Dye, </a:t>
            </a:r>
            <a:endParaRPr lang="en-US" sz="120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True Blue, </a:t>
            </a:r>
            <a:endParaRPr lang="en-US" sz="120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-"/>
            </a:pPr>
            <a:r>
              <a:rPr lang="en-GB" sz="1200" i="1">
                <a:solidFill>
                  <a:srgbClr val="FF0000"/>
                </a:solidFill>
                <a:effectLst/>
                <a:latin typeface="+mn-lt"/>
                <a:ea typeface="Times New Roman" panose="02020603050405020304" pitchFamily="18" charset="0"/>
              </a:rPr>
              <a:t>or any colour from the ‘Vision’ colours palettes (see slide 2).</a:t>
            </a:r>
            <a:endParaRPr lang="en-US" sz="1200">
              <a:solidFill>
                <a:srgbClr val="FF0000"/>
              </a:solidFill>
              <a:effectLst/>
              <a:latin typeface="+mn-lt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370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asic layout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2023200"/>
            <a:ext cx="5642487" cy="360000"/>
          </a:xfrm>
        </p:spPr>
        <p:txBody>
          <a:bodyPr/>
          <a:lstStyle>
            <a:lvl1pPr>
              <a:defRPr b="1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00" y="3067200"/>
            <a:ext cx="5642048" cy="2588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12163" y="215900"/>
            <a:ext cx="2886150" cy="1602000"/>
          </a:xfrm>
        </p:spPr>
        <p:txBody>
          <a:bodyPr anchor="ctr"/>
          <a:lstStyle>
            <a:lvl1pPr marL="0" indent="0" algn="r">
              <a:buNone/>
              <a:defRPr sz="13800" b="1"/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/>
              <a:t>XX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983F1-ACEA-BDAB-C2D4-50FBD45F23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000" y="1557338"/>
            <a:ext cx="5648400" cy="3600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Section XX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974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asic layout - indigo background">
    <p:bg>
      <p:bgPr>
        <a:solidFill>
          <a:srgbClr val="171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2023200"/>
            <a:ext cx="5642487" cy="36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00" y="3067200"/>
            <a:ext cx="5642048" cy="258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12163" y="215900"/>
            <a:ext cx="2886150" cy="1602000"/>
          </a:xfrm>
        </p:spPr>
        <p:txBody>
          <a:bodyPr anchor="ctr"/>
          <a:lstStyle>
            <a:lvl1pPr marL="0" indent="0" algn="r">
              <a:buNone/>
              <a:defRPr sz="13800" b="1">
                <a:solidFill>
                  <a:schemeClr val="bg1"/>
                </a:solidFill>
              </a:defRPr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/>
              <a:t>XX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983F1-ACEA-BDAB-C2D4-50FBD45F23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000" y="1557338"/>
            <a:ext cx="5648400" cy="36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Section XX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29667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basic layout - true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2023200"/>
            <a:ext cx="5642487" cy="36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000" y="3067200"/>
            <a:ext cx="5642048" cy="258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12163" y="215900"/>
            <a:ext cx="2886150" cy="1602000"/>
          </a:xfrm>
        </p:spPr>
        <p:txBody>
          <a:bodyPr anchor="ctr"/>
          <a:lstStyle>
            <a:lvl1pPr marL="0" indent="0" algn="r">
              <a:buNone/>
              <a:defRPr sz="13800" b="1">
                <a:solidFill>
                  <a:schemeClr val="bg1"/>
                </a:solidFill>
              </a:defRPr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/>
              <a:t>XX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983F1-ACEA-BDAB-C2D4-50FBD45F23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6000" y="1557338"/>
            <a:ext cx="5648400" cy="360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Section XX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036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AF8A-8016-BCC9-12B5-1D618C6DB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7783F-3B5D-FBBC-3B86-107F7D8E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315" y="6465600"/>
            <a:ext cx="2743200" cy="270000"/>
          </a:xfrm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EF2F1-42E8-46F7-31D5-40F93D39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1472" y="6465600"/>
            <a:ext cx="4114800" cy="270000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9ECC4-62F2-CD50-B09C-2AA80374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65600"/>
            <a:ext cx="1945629" cy="270000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4C624DD-685D-7847-6014-2018E3CA64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4514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1A32-9B66-B905-F948-4DE7A7AA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42F8-260B-C2A0-C544-9462945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1A9-5D3A-1D7B-BB26-EE053C8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260000"/>
            <a:ext cx="11581200" cy="334800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692000"/>
            <a:ext cx="11581200" cy="396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4218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1A32-9B66-B905-F948-4DE7A7AA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42F8-260B-C2A0-C544-9462945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1A9-5D3A-1D7B-BB26-EE053C8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260000"/>
            <a:ext cx="115812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691999"/>
            <a:ext cx="11581200" cy="20583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8B080B3-7B7C-93B4-F84D-78B5211F63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3930364"/>
            <a:ext cx="12193200" cy="201958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29C4CBDD-B2F4-6DA2-44F3-F538A967B265}"/>
              </a:ext>
            </a:extLst>
          </p:cNvPr>
          <p:cNvSpPr/>
          <p:nvPr userDrawn="1"/>
        </p:nvSpPr>
        <p:spPr>
          <a:xfrm>
            <a:off x="7999036" y="3930364"/>
            <a:ext cx="3019540" cy="2019586"/>
          </a:xfrm>
          <a:custGeom>
            <a:avLst/>
            <a:gdLst>
              <a:gd name="connsiteX0" fmla="*/ 742160 w 3019540"/>
              <a:gd name="connsiteY0" fmla="*/ 0 h 2019586"/>
              <a:gd name="connsiteX1" fmla="*/ 3019540 w 3019540"/>
              <a:gd name="connsiteY1" fmla="*/ 0 h 2019586"/>
              <a:gd name="connsiteX2" fmla="*/ 2277379 w 3019540"/>
              <a:gd name="connsiteY2" fmla="*/ 2019586 h 2019586"/>
              <a:gd name="connsiteX3" fmla="*/ 0 w 3019540"/>
              <a:gd name="connsiteY3" fmla="*/ 2019586 h 201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9540" h="2019586">
                <a:moveTo>
                  <a:pt x="742160" y="0"/>
                </a:moveTo>
                <a:lnTo>
                  <a:pt x="3019540" y="0"/>
                </a:lnTo>
                <a:lnTo>
                  <a:pt x="2277379" y="2019586"/>
                </a:lnTo>
                <a:lnTo>
                  <a:pt x="0" y="2019586"/>
                </a:lnTo>
                <a:close/>
              </a:path>
            </a:pathLst>
          </a:custGeom>
          <a:solidFill>
            <a:schemeClr val="bg1">
              <a:alpha val="2451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602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large frame - true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7878-4CC5-2F38-EC5C-CE288DFC69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6000" y="4550400"/>
            <a:ext cx="11581200" cy="360000"/>
          </a:xfrm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4444-F2E0-6C9C-4C6D-05AB613912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6000" y="4910400"/>
            <a:ext cx="11581200" cy="360000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842C18B-1D7A-8DC7-E58C-751F7B0008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5400" y="304800"/>
            <a:ext cx="11581200" cy="38808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795539-9F7B-3A76-36CE-3A8633FDF0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00" y="6249600"/>
            <a:ext cx="9000000" cy="360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Nom, Date, </a:t>
            </a:r>
            <a:r>
              <a:rPr lang="en-US" err="1"/>
              <a:t>Année</a:t>
            </a:r>
            <a:endParaRPr lang="en-GB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C48FE49-BE61-887A-B463-4029C132460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1963" y="6165234"/>
            <a:ext cx="1080000" cy="453765"/>
            <a:chOff x="1721984" y="2257682"/>
            <a:chExt cx="7247953" cy="3045250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47489909-5D0D-F089-E202-239373E11775}"/>
                </a:ext>
              </a:extLst>
            </p:cNvPr>
            <p:cNvSpPr/>
            <p:nvPr/>
          </p:nvSpPr>
          <p:spPr>
            <a:xfrm>
              <a:off x="1721984" y="4167798"/>
              <a:ext cx="1948179" cy="1135134"/>
            </a:xfrm>
            <a:custGeom>
              <a:avLst/>
              <a:gdLst>
                <a:gd name="connsiteX0" fmla="*/ 1948179 w 1948179"/>
                <a:gd name="connsiteY0" fmla="*/ 391066 h 1135134"/>
                <a:gd name="connsiteX1" fmla="*/ 1641834 w 1948179"/>
                <a:gd name="connsiteY1" fmla="*/ 0 h 1135134"/>
                <a:gd name="connsiteX2" fmla="*/ 1272508 w 1948179"/>
                <a:gd name="connsiteY2" fmla="*/ 302012 h 1135134"/>
                <a:gd name="connsiteX3" fmla="*/ 1257305 w 1948179"/>
                <a:gd name="connsiteY3" fmla="*/ 302012 h 1135134"/>
                <a:gd name="connsiteX4" fmla="*/ 955329 w 1948179"/>
                <a:gd name="connsiteY4" fmla="*/ 0 h 1135134"/>
                <a:gd name="connsiteX5" fmla="*/ 581633 w 1948179"/>
                <a:gd name="connsiteY5" fmla="*/ 312846 h 1135134"/>
                <a:gd name="connsiteX6" fmla="*/ 566177 w 1948179"/>
                <a:gd name="connsiteY6" fmla="*/ 312846 h 1135134"/>
                <a:gd name="connsiteX7" fmla="*/ 333646 w 1948179"/>
                <a:gd name="connsiteY7" fmla="*/ 28240 h 1135134"/>
                <a:gd name="connsiteX8" fmla="*/ 223972 w 1948179"/>
                <a:gd name="connsiteY8" fmla="*/ 10870 h 1135134"/>
                <a:gd name="connsiteX9" fmla="*/ 0 w 1948179"/>
                <a:gd name="connsiteY9" fmla="*/ 10870 h 1135134"/>
                <a:gd name="connsiteX10" fmla="*/ 0 w 1948179"/>
                <a:gd name="connsiteY10" fmla="*/ 257990 h 1135134"/>
                <a:gd name="connsiteX11" fmla="*/ 283991 w 1948179"/>
                <a:gd name="connsiteY11" fmla="*/ 258099 h 1135134"/>
                <a:gd name="connsiteX12" fmla="*/ 283991 w 1948179"/>
                <a:gd name="connsiteY12" fmla="*/ 1116717 h 1135134"/>
                <a:gd name="connsiteX13" fmla="*/ 585967 w 1948179"/>
                <a:gd name="connsiteY13" fmla="*/ 1116717 h 1135134"/>
                <a:gd name="connsiteX14" fmla="*/ 585967 w 1948179"/>
                <a:gd name="connsiteY14" fmla="*/ 562710 h 1135134"/>
                <a:gd name="connsiteX15" fmla="*/ 597342 w 1948179"/>
                <a:gd name="connsiteY15" fmla="*/ 466506 h 1135134"/>
                <a:gd name="connsiteX16" fmla="*/ 820592 w 1948179"/>
                <a:gd name="connsiteY16" fmla="*/ 254198 h 1135134"/>
                <a:gd name="connsiteX17" fmla="*/ 968330 w 1948179"/>
                <a:gd name="connsiteY17" fmla="*/ 473656 h 1135134"/>
                <a:gd name="connsiteX18" fmla="*/ 968330 w 1948179"/>
                <a:gd name="connsiteY18" fmla="*/ 1116753 h 1135134"/>
                <a:gd name="connsiteX19" fmla="*/ 1270305 w 1948179"/>
                <a:gd name="connsiteY19" fmla="*/ 1116753 h 1135134"/>
                <a:gd name="connsiteX20" fmla="*/ 1270305 w 1948179"/>
                <a:gd name="connsiteY20" fmla="*/ 549710 h 1135134"/>
                <a:gd name="connsiteX21" fmla="*/ 1511467 w 1948179"/>
                <a:gd name="connsiteY21" fmla="*/ 254234 h 1135134"/>
                <a:gd name="connsiteX22" fmla="*/ 1644001 w 1948179"/>
                <a:gd name="connsiteY22" fmla="*/ 473692 h 1135134"/>
                <a:gd name="connsiteX23" fmla="*/ 1644001 w 1948179"/>
                <a:gd name="connsiteY23" fmla="*/ 833231 h 1135134"/>
                <a:gd name="connsiteX24" fmla="*/ 1948179 w 1948179"/>
                <a:gd name="connsiteY24" fmla="*/ 1135135 h 1135134"/>
                <a:gd name="connsiteX25" fmla="*/ 1948179 w 1948179"/>
                <a:gd name="connsiteY25" fmla="*/ 391102 h 11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8179" h="1135134">
                  <a:moveTo>
                    <a:pt x="1948179" y="391066"/>
                  </a:moveTo>
                  <a:cubicBezTo>
                    <a:pt x="1948179" y="149904"/>
                    <a:pt x="1852589" y="0"/>
                    <a:pt x="1641834" y="0"/>
                  </a:cubicBezTo>
                  <a:cubicBezTo>
                    <a:pt x="1468023" y="0"/>
                    <a:pt x="1335489" y="108627"/>
                    <a:pt x="1272508" y="302012"/>
                  </a:cubicBezTo>
                  <a:lnTo>
                    <a:pt x="1257305" y="302012"/>
                  </a:lnTo>
                  <a:cubicBezTo>
                    <a:pt x="1239934" y="128201"/>
                    <a:pt x="1142141" y="0"/>
                    <a:pt x="955329" y="0"/>
                  </a:cubicBezTo>
                  <a:cubicBezTo>
                    <a:pt x="768517" y="0"/>
                    <a:pt x="640317" y="115128"/>
                    <a:pt x="581633" y="312846"/>
                  </a:cubicBezTo>
                  <a:lnTo>
                    <a:pt x="566177" y="312846"/>
                  </a:lnTo>
                  <a:cubicBezTo>
                    <a:pt x="527067" y="181539"/>
                    <a:pt x="455238" y="69770"/>
                    <a:pt x="333646" y="28240"/>
                  </a:cubicBezTo>
                  <a:cubicBezTo>
                    <a:pt x="300820" y="17009"/>
                    <a:pt x="264382" y="10870"/>
                    <a:pt x="223972" y="10870"/>
                  </a:cubicBezTo>
                  <a:lnTo>
                    <a:pt x="0" y="10870"/>
                  </a:lnTo>
                  <a:lnTo>
                    <a:pt x="0" y="257990"/>
                  </a:lnTo>
                  <a:lnTo>
                    <a:pt x="283991" y="258099"/>
                  </a:lnTo>
                  <a:lnTo>
                    <a:pt x="283991" y="1116717"/>
                  </a:lnTo>
                  <a:lnTo>
                    <a:pt x="585967" y="1116717"/>
                  </a:lnTo>
                  <a:lnTo>
                    <a:pt x="585967" y="562710"/>
                  </a:lnTo>
                  <a:cubicBezTo>
                    <a:pt x="586725" y="527536"/>
                    <a:pt x="590806" y="495613"/>
                    <a:pt x="597342" y="466506"/>
                  </a:cubicBezTo>
                  <a:cubicBezTo>
                    <a:pt x="629158" y="324727"/>
                    <a:pt x="723268" y="254198"/>
                    <a:pt x="820592" y="254198"/>
                  </a:cubicBezTo>
                  <a:cubicBezTo>
                    <a:pt x="917916" y="254198"/>
                    <a:pt x="968330" y="297642"/>
                    <a:pt x="968330" y="473656"/>
                  </a:cubicBezTo>
                  <a:lnTo>
                    <a:pt x="968330" y="1116753"/>
                  </a:lnTo>
                  <a:lnTo>
                    <a:pt x="1270305" y="1116753"/>
                  </a:lnTo>
                  <a:lnTo>
                    <a:pt x="1270305" y="549710"/>
                  </a:lnTo>
                  <a:cubicBezTo>
                    <a:pt x="1292045" y="330288"/>
                    <a:pt x="1405006" y="254234"/>
                    <a:pt x="1511467" y="254234"/>
                  </a:cubicBezTo>
                  <a:cubicBezTo>
                    <a:pt x="1617927" y="254234"/>
                    <a:pt x="1644001" y="328121"/>
                    <a:pt x="1644001" y="473692"/>
                  </a:cubicBezTo>
                  <a:lnTo>
                    <a:pt x="1644001" y="833231"/>
                  </a:lnTo>
                  <a:cubicBezTo>
                    <a:pt x="1644001" y="1005923"/>
                    <a:pt x="1755662" y="1125384"/>
                    <a:pt x="1948179" y="1135135"/>
                  </a:cubicBezTo>
                  <a:lnTo>
                    <a:pt x="1948179" y="39110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6CDB984A-B3DA-A3F7-401F-727DD6F459A1}"/>
                </a:ext>
              </a:extLst>
            </p:cNvPr>
            <p:cNvSpPr/>
            <p:nvPr/>
          </p:nvSpPr>
          <p:spPr>
            <a:xfrm>
              <a:off x="5035697" y="4193979"/>
              <a:ext cx="910332" cy="1088477"/>
            </a:xfrm>
            <a:custGeom>
              <a:avLst/>
              <a:gdLst>
                <a:gd name="connsiteX0" fmla="*/ 326785 w 910332"/>
                <a:gd name="connsiteY0" fmla="*/ 851469 h 1088477"/>
                <a:gd name="connsiteX1" fmla="*/ 897296 w 910332"/>
                <a:gd name="connsiteY1" fmla="*/ 235817 h 1088477"/>
                <a:gd name="connsiteX2" fmla="*/ 897296 w 910332"/>
                <a:gd name="connsiteY2" fmla="*/ 5381 h 1088477"/>
                <a:gd name="connsiteX3" fmla="*/ 897296 w 910332"/>
                <a:gd name="connsiteY3" fmla="*/ 5381 h 1088477"/>
                <a:gd name="connsiteX4" fmla="*/ 897296 w 910332"/>
                <a:gd name="connsiteY4" fmla="*/ 0 h 1088477"/>
                <a:gd name="connsiteX5" fmla="*/ 22535 w 910332"/>
                <a:gd name="connsiteY5" fmla="*/ 0 h 1088477"/>
                <a:gd name="connsiteX6" fmla="*/ 22535 w 910332"/>
                <a:gd name="connsiteY6" fmla="*/ 225958 h 1088477"/>
                <a:gd name="connsiteX7" fmla="*/ 600629 w 910332"/>
                <a:gd name="connsiteY7" fmla="*/ 225958 h 1088477"/>
                <a:gd name="connsiteX8" fmla="*/ 0 w 910332"/>
                <a:gd name="connsiteY8" fmla="*/ 868947 h 1088477"/>
                <a:gd name="connsiteX9" fmla="*/ 0 w 910332"/>
                <a:gd name="connsiteY9" fmla="*/ 1088477 h 1088477"/>
                <a:gd name="connsiteX10" fmla="*/ 910333 w 910332"/>
                <a:gd name="connsiteY10" fmla="*/ 1088477 h 1088477"/>
                <a:gd name="connsiteX11" fmla="*/ 910333 w 910332"/>
                <a:gd name="connsiteY11" fmla="*/ 851469 h 1088477"/>
                <a:gd name="connsiteX12" fmla="*/ 326785 w 910332"/>
                <a:gd name="connsiteY12" fmla="*/ 851469 h 108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332" h="1088477">
                  <a:moveTo>
                    <a:pt x="326785" y="851469"/>
                  </a:moveTo>
                  <a:lnTo>
                    <a:pt x="897296" y="235817"/>
                  </a:lnTo>
                  <a:lnTo>
                    <a:pt x="897296" y="5381"/>
                  </a:lnTo>
                  <a:lnTo>
                    <a:pt x="897296" y="5381"/>
                  </a:lnTo>
                  <a:lnTo>
                    <a:pt x="897296" y="0"/>
                  </a:lnTo>
                  <a:lnTo>
                    <a:pt x="22535" y="0"/>
                  </a:lnTo>
                  <a:lnTo>
                    <a:pt x="22535" y="225958"/>
                  </a:lnTo>
                  <a:lnTo>
                    <a:pt x="600629" y="225958"/>
                  </a:lnTo>
                  <a:lnTo>
                    <a:pt x="0" y="868947"/>
                  </a:lnTo>
                  <a:lnTo>
                    <a:pt x="0" y="1088477"/>
                  </a:lnTo>
                  <a:lnTo>
                    <a:pt x="910333" y="1088477"/>
                  </a:lnTo>
                  <a:lnTo>
                    <a:pt x="910333" y="851469"/>
                  </a:lnTo>
                  <a:lnTo>
                    <a:pt x="326785" y="851469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FBA4F2DD-0857-F389-1B6F-8039A839B4DF}"/>
                </a:ext>
              </a:extLst>
            </p:cNvPr>
            <p:cNvSpPr/>
            <p:nvPr/>
          </p:nvSpPr>
          <p:spPr>
            <a:xfrm>
              <a:off x="6099401" y="4169495"/>
              <a:ext cx="1028023" cy="1115344"/>
            </a:xfrm>
            <a:custGeom>
              <a:avLst/>
              <a:gdLst>
                <a:gd name="connsiteX0" fmla="*/ 670832 w 1028023"/>
                <a:gd name="connsiteY0" fmla="*/ 897368 h 1115344"/>
                <a:gd name="connsiteX1" fmla="*/ 328879 w 1028023"/>
                <a:gd name="connsiteY1" fmla="*/ 1115345 h 1115344"/>
                <a:gd name="connsiteX2" fmla="*/ 0 w 1028023"/>
                <a:gd name="connsiteY2" fmla="*/ 836373 h 1115344"/>
                <a:gd name="connsiteX3" fmla="*/ 389874 w 1028023"/>
                <a:gd name="connsiteY3" fmla="*/ 498754 h 1115344"/>
                <a:gd name="connsiteX4" fmla="*/ 668665 w 1028023"/>
                <a:gd name="connsiteY4" fmla="*/ 415984 h 1115344"/>
                <a:gd name="connsiteX5" fmla="*/ 668665 w 1028023"/>
                <a:gd name="connsiteY5" fmla="*/ 392041 h 1115344"/>
                <a:gd name="connsiteX6" fmla="*/ 483515 w 1028023"/>
                <a:gd name="connsiteY6" fmla="*/ 224333 h 1115344"/>
                <a:gd name="connsiteX7" fmla="*/ 235203 w 1028023"/>
                <a:gd name="connsiteY7" fmla="*/ 383338 h 1115344"/>
                <a:gd name="connsiteX8" fmla="*/ 8703 w 1028023"/>
                <a:gd name="connsiteY8" fmla="*/ 261349 h 1115344"/>
                <a:gd name="connsiteX9" fmla="*/ 513994 w 1028023"/>
                <a:gd name="connsiteY9" fmla="*/ 0 h 1115344"/>
                <a:gd name="connsiteX10" fmla="*/ 964863 w 1028023"/>
                <a:gd name="connsiteY10" fmla="*/ 409483 h 1115344"/>
                <a:gd name="connsiteX11" fmla="*/ 964863 w 1028023"/>
                <a:gd name="connsiteY11" fmla="*/ 762342 h 1115344"/>
                <a:gd name="connsiteX12" fmla="*/ 1028024 w 1028023"/>
                <a:gd name="connsiteY12" fmla="*/ 1112528 h 1115344"/>
                <a:gd name="connsiteX13" fmla="*/ 725290 w 1028023"/>
                <a:gd name="connsiteY13" fmla="*/ 1112528 h 1115344"/>
                <a:gd name="connsiteX14" fmla="*/ 670832 w 1028023"/>
                <a:gd name="connsiteY14" fmla="*/ 897404 h 1115344"/>
                <a:gd name="connsiteX15" fmla="*/ 676104 w 1028023"/>
                <a:gd name="connsiteY15" fmla="*/ 711603 h 1115344"/>
                <a:gd name="connsiteX16" fmla="*/ 676104 w 1028023"/>
                <a:gd name="connsiteY16" fmla="*/ 543715 h 1115344"/>
                <a:gd name="connsiteX17" fmla="*/ 676104 w 1028023"/>
                <a:gd name="connsiteY17" fmla="*/ 543715 h 1115344"/>
                <a:gd name="connsiteX18" fmla="*/ 532339 w 1028023"/>
                <a:gd name="connsiteY18" fmla="*/ 605468 h 1115344"/>
                <a:gd name="connsiteX19" fmla="*/ 308006 w 1028023"/>
                <a:gd name="connsiteY19" fmla="*/ 783468 h 1115344"/>
                <a:gd name="connsiteX20" fmla="*/ 440865 w 1028023"/>
                <a:gd name="connsiteY20" fmla="*/ 918494 h 1115344"/>
                <a:gd name="connsiteX21" fmla="*/ 676104 w 1028023"/>
                <a:gd name="connsiteY21" fmla="*/ 711567 h 1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8023" h="1115344">
                  <a:moveTo>
                    <a:pt x="670832" y="897368"/>
                  </a:moveTo>
                  <a:cubicBezTo>
                    <a:pt x="620093" y="1041639"/>
                    <a:pt x="485681" y="1115345"/>
                    <a:pt x="328879" y="1115345"/>
                  </a:cubicBezTo>
                  <a:cubicBezTo>
                    <a:pt x="119786" y="1115345"/>
                    <a:pt x="0" y="1017154"/>
                    <a:pt x="0" y="836373"/>
                  </a:cubicBezTo>
                  <a:cubicBezTo>
                    <a:pt x="0" y="629447"/>
                    <a:pt x="163374" y="544509"/>
                    <a:pt x="389874" y="498754"/>
                  </a:cubicBezTo>
                  <a:cubicBezTo>
                    <a:pt x="577191" y="459536"/>
                    <a:pt x="659962" y="439963"/>
                    <a:pt x="668665" y="415984"/>
                  </a:cubicBezTo>
                  <a:lnTo>
                    <a:pt x="668665" y="392041"/>
                  </a:lnTo>
                  <a:cubicBezTo>
                    <a:pt x="668665" y="287494"/>
                    <a:pt x="616410" y="224333"/>
                    <a:pt x="483515" y="224333"/>
                  </a:cubicBezTo>
                  <a:cubicBezTo>
                    <a:pt x="350619" y="224333"/>
                    <a:pt x="270052" y="302734"/>
                    <a:pt x="235203" y="383338"/>
                  </a:cubicBezTo>
                  <a:lnTo>
                    <a:pt x="8703" y="261349"/>
                  </a:lnTo>
                  <a:cubicBezTo>
                    <a:pt x="87104" y="100177"/>
                    <a:pt x="278791" y="0"/>
                    <a:pt x="513994" y="0"/>
                  </a:cubicBezTo>
                  <a:cubicBezTo>
                    <a:pt x="821098" y="0"/>
                    <a:pt x="964863" y="143729"/>
                    <a:pt x="964863" y="409483"/>
                  </a:cubicBezTo>
                  <a:lnTo>
                    <a:pt x="964863" y="762342"/>
                  </a:lnTo>
                  <a:cubicBezTo>
                    <a:pt x="964863" y="988841"/>
                    <a:pt x="991008" y="1082013"/>
                    <a:pt x="1028024" y="1112528"/>
                  </a:cubicBezTo>
                  <a:lnTo>
                    <a:pt x="725290" y="1112528"/>
                  </a:lnTo>
                  <a:cubicBezTo>
                    <a:pt x="699144" y="1088585"/>
                    <a:pt x="677368" y="1021560"/>
                    <a:pt x="670832" y="897404"/>
                  </a:cubicBezTo>
                  <a:close/>
                  <a:moveTo>
                    <a:pt x="676104" y="711603"/>
                  </a:moveTo>
                  <a:lnTo>
                    <a:pt x="676104" y="543715"/>
                  </a:lnTo>
                  <a:lnTo>
                    <a:pt x="676104" y="543715"/>
                  </a:lnTo>
                  <a:cubicBezTo>
                    <a:pt x="646564" y="571016"/>
                    <a:pt x="610776" y="581525"/>
                    <a:pt x="532339" y="605468"/>
                  </a:cubicBezTo>
                  <a:cubicBezTo>
                    <a:pt x="384241" y="646853"/>
                    <a:pt x="308006" y="685458"/>
                    <a:pt x="308006" y="783468"/>
                  </a:cubicBezTo>
                  <a:cubicBezTo>
                    <a:pt x="308006" y="870608"/>
                    <a:pt x="369001" y="918494"/>
                    <a:pt x="440865" y="918494"/>
                  </a:cubicBezTo>
                  <a:cubicBezTo>
                    <a:pt x="549782" y="918494"/>
                    <a:pt x="654328" y="837926"/>
                    <a:pt x="676104" y="711567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80777846-510F-1171-384B-244C62F6CA6D}"/>
                </a:ext>
              </a:extLst>
            </p:cNvPr>
            <p:cNvSpPr/>
            <p:nvPr/>
          </p:nvSpPr>
          <p:spPr>
            <a:xfrm>
              <a:off x="4301487" y="2782401"/>
              <a:ext cx="1066448" cy="1110650"/>
            </a:xfrm>
            <a:custGeom>
              <a:avLst/>
              <a:gdLst>
                <a:gd name="connsiteX0" fmla="*/ 0 w 1066448"/>
                <a:gd name="connsiteY0" fmla="*/ 556390 h 1110650"/>
                <a:gd name="connsiteX1" fmla="*/ 541657 w 1066448"/>
                <a:gd name="connsiteY1" fmla="*/ 0 h 1110650"/>
                <a:gd name="connsiteX2" fmla="*/ 1066448 w 1066448"/>
                <a:gd name="connsiteY2" fmla="*/ 545846 h 1110650"/>
                <a:gd name="connsiteX3" fmla="*/ 526923 w 1066448"/>
                <a:gd name="connsiteY3" fmla="*/ 1110650 h 1110650"/>
                <a:gd name="connsiteX4" fmla="*/ 36 w 1066448"/>
                <a:gd name="connsiteY4" fmla="*/ 556354 h 1110650"/>
                <a:gd name="connsiteX5" fmla="*/ 765051 w 1066448"/>
                <a:gd name="connsiteY5" fmla="*/ 550071 h 1110650"/>
                <a:gd name="connsiteX6" fmla="*/ 537431 w 1066448"/>
                <a:gd name="connsiteY6" fmla="*/ 216569 h 1110650"/>
                <a:gd name="connsiteX7" fmla="*/ 305587 w 1066448"/>
                <a:gd name="connsiteY7" fmla="*/ 547976 h 1110650"/>
                <a:gd name="connsiteX8" fmla="*/ 528981 w 1066448"/>
                <a:gd name="connsiteY8" fmla="*/ 892023 h 1110650"/>
                <a:gd name="connsiteX9" fmla="*/ 765051 w 1066448"/>
                <a:gd name="connsiteY9" fmla="*/ 550071 h 111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6448" h="1110650">
                  <a:moveTo>
                    <a:pt x="0" y="556390"/>
                  </a:moveTo>
                  <a:cubicBezTo>
                    <a:pt x="0" y="238164"/>
                    <a:pt x="198115" y="0"/>
                    <a:pt x="541657" y="0"/>
                  </a:cubicBezTo>
                  <a:cubicBezTo>
                    <a:pt x="885198" y="0"/>
                    <a:pt x="1066448" y="214980"/>
                    <a:pt x="1066448" y="545846"/>
                  </a:cubicBezTo>
                  <a:cubicBezTo>
                    <a:pt x="1066448" y="876711"/>
                    <a:pt x="868333" y="1110650"/>
                    <a:pt x="526923" y="1110650"/>
                  </a:cubicBezTo>
                  <a:cubicBezTo>
                    <a:pt x="185512" y="1110650"/>
                    <a:pt x="36" y="893576"/>
                    <a:pt x="36" y="556354"/>
                  </a:cubicBezTo>
                  <a:close/>
                  <a:moveTo>
                    <a:pt x="765051" y="550071"/>
                  </a:moveTo>
                  <a:cubicBezTo>
                    <a:pt x="765051" y="335091"/>
                    <a:pt x="689177" y="216569"/>
                    <a:pt x="537431" y="216569"/>
                  </a:cubicBezTo>
                  <a:cubicBezTo>
                    <a:pt x="385685" y="216569"/>
                    <a:pt x="305587" y="335127"/>
                    <a:pt x="305587" y="547976"/>
                  </a:cubicBezTo>
                  <a:cubicBezTo>
                    <a:pt x="305587" y="760825"/>
                    <a:pt x="379329" y="892023"/>
                    <a:pt x="528981" y="892023"/>
                  </a:cubicBezTo>
                  <a:cubicBezTo>
                    <a:pt x="678633" y="892023"/>
                    <a:pt x="765051" y="769276"/>
                    <a:pt x="765051" y="550071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DD3D6F31-FCFE-A82A-7F83-5E0795DC4967}"/>
                </a:ext>
              </a:extLst>
            </p:cNvPr>
            <p:cNvSpPr/>
            <p:nvPr/>
          </p:nvSpPr>
          <p:spPr>
            <a:xfrm>
              <a:off x="6410838" y="2808294"/>
              <a:ext cx="1066231" cy="1086021"/>
            </a:xfrm>
            <a:custGeom>
              <a:avLst/>
              <a:gdLst>
                <a:gd name="connsiteX0" fmla="*/ 0 w 1066231"/>
                <a:gd name="connsiteY0" fmla="*/ 1228 h 1086021"/>
                <a:gd name="connsiteX1" fmla="*/ 283955 w 1066231"/>
                <a:gd name="connsiteY1" fmla="*/ 1228 h 1086021"/>
                <a:gd name="connsiteX2" fmla="*/ 526381 w 1066231"/>
                <a:gd name="connsiteY2" fmla="*/ 790691 h 1086021"/>
                <a:gd name="connsiteX3" fmla="*/ 539381 w 1066231"/>
                <a:gd name="connsiteY3" fmla="*/ 790691 h 1086021"/>
                <a:gd name="connsiteX4" fmla="*/ 777545 w 1066231"/>
                <a:gd name="connsiteY4" fmla="*/ 0 h 1086021"/>
                <a:gd name="connsiteX5" fmla="*/ 1066232 w 1066231"/>
                <a:gd name="connsiteY5" fmla="*/ 0 h 1086021"/>
                <a:gd name="connsiteX6" fmla="*/ 675346 w 1066231"/>
                <a:gd name="connsiteY6" fmla="*/ 1086021 h 1086021"/>
                <a:gd name="connsiteX7" fmla="*/ 394821 w 1066231"/>
                <a:gd name="connsiteY7" fmla="*/ 1084866 h 1086021"/>
                <a:gd name="connsiteX8" fmla="*/ 0 w 1066231"/>
                <a:gd name="connsiteY8" fmla="*/ 1228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231" h="1086021">
                  <a:moveTo>
                    <a:pt x="0" y="1228"/>
                  </a:moveTo>
                  <a:lnTo>
                    <a:pt x="283955" y="1228"/>
                  </a:lnTo>
                  <a:lnTo>
                    <a:pt x="526381" y="790691"/>
                  </a:lnTo>
                  <a:lnTo>
                    <a:pt x="539381" y="790691"/>
                  </a:lnTo>
                  <a:lnTo>
                    <a:pt x="777545" y="0"/>
                  </a:lnTo>
                  <a:lnTo>
                    <a:pt x="1066232" y="0"/>
                  </a:lnTo>
                  <a:lnTo>
                    <a:pt x="675346" y="1086021"/>
                  </a:lnTo>
                  <a:lnTo>
                    <a:pt x="394821" y="1084866"/>
                  </a:lnTo>
                  <a:lnTo>
                    <a:pt x="0" y="12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1CAB257C-2388-8640-ADEE-D063C8964AE1}"/>
                </a:ext>
              </a:extLst>
            </p:cNvPr>
            <p:cNvSpPr/>
            <p:nvPr/>
          </p:nvSpPr>
          <p:spPr>
            <a:xfrm>
              <a:off x="3393430" y="2257682"/>
              <a:ext cx="851865" cy="1636633"/>
            </a:xfrm>
            <a:custGeom>
              <a:avLst/>
              <a:gdLst>
                <a:gd name="connsiteX0" fmla="*/ 561374 w 851865"/>
                <a:gd name="connsiteY0" fmla="*/ 396700 h 1636633"/>
                <a:gd name="connsiteX1" fmla="*/ 717454 w 851865"/>
                <a:gd name="connsiteY1" fmla="*/ 227619 h 1636633"/>
                <a:gd name="connsiteX2" fmla="*/ 851866 w 851865"/>
                <a:gd name="connsiteY2" fmla="*/ 247120 h 1636633"/>
                <a:gd name="connsiteX3" fmla="*/ 851866 w 851865"/>
                <a:gd name="connsiteY3" fmla="*/ 26001 h 1636633"/>
                <a:gd name="connsiteX4" fmla="*/ 648117 w 851865"/>
                <a:gd name="connsiteY4" fmla="*/ 0 h 1636633"/>
                <a:gd name="connsiteX5" fmla="*/ 277419 w 851865"/>
                <a:gd name="connsiteY5" fmla="*/ 381496 h 1636633"/>
                <a:gd name="connsiteX6" fmla="*/ 277419 w 851865"/>
                <a:gd name="connsiteY6" fmla="*/ 550576 h 1636633"/>
                <a:gd name="connsiteX7" fmla="*/ 85226 w 851865"/>
                <a:gd name="connsiteY7" fmla="*/ 550576 h 1636633"/>
                <a:gd name="connsiteX8" fmla="*/ 0 w 851865"/>
                <a:gd name="connsiteY8" fmla="*/ 784696 h 1636633"/>
                <a:gd name="connsiteX9" fmla="*/ 277419 w 851865"/>
                <a:gd name="connsiteY9" fmla="*/ 784696 h 1636633"/>
                <a:gd name="connsiteX10" fmla="*/ 277419 w 851865"/>
                <a:gd name="connsiteY10" fmla="*/ 1636634 h 1636633"/>
                <a:gd name="connsiteX11" fmla="*/ 561410 w 851865"/>
                <a:gd name="connsiteY11" fmla="*/ 1636634 h 1636633"/>
                <a:gd name="connsiteX12" fmla="*/ 561410 w 851865"/>
                <a:gd name="connsiteY12" fmla="*/ 767831 h 1636633"/>
                <a:gd name="connsiteX13" fmla="*/ 552743 w 851865"/>
                <a:gd name="connsiteY13" fmla="*/ 784732 h 1636633"/>
                <a:gd name="connsiteX14" fmla="*/ 822650 w 851865"/>
                <a:gd name="connsiteY14" fmla="*/ 784732 h 1636633"/>
                <a:gd name="connsiteX15" fmla="*/ 822650 w 851865"/>
                <a:gd name="connsiteY15" fmla="*/ 550612 h 1636633"/>
                <a:gd name="connsiteX16" fmla="*/ 552743 w 851865"/>
                <a:gd name="connsiteY16" fmla="*/ 550612 h 1636633"/>
                <a:gd name="connsiteX17" fmla="*/ 561410 w 851865"/>
                <a:gd name="connsiteY17" fmla="*/ 585281 h 1636633"/>
                <a:gd name="connsiteX18" fmla="*/ 561410 w 851865"/>
                <a:gd name="connsiteY18" fmla="*/ 396700 h 16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1865" h="1636633">
                  <a:moveTo>
                    <a:pt x="561374" y="396700"/>
                  </a:moveTo>
                  <a:cubicBezTo>
                    <a:pt x="561374" y="273157"/>
                    <a:pt x="602543" y="227619"/>
                    <a:pt x="717454" y="227619"/>
                  </a:cubicBezTo>
                  <a:cubicBezTo>
                    <a:pt x="769492" y="227619"/>
                    <a:pt x="814995" y="236286"/>
                    <a:pt x="851866" y="247120"/>
                  </a:cubicBezTo>
                  <a:lnTo>
                    <a:pt x="851866" y="26001"/>
                  </a:lnTo>
                  <a:cubicBezTo>
                    <a:pt x="810697" y="15167"/>
                    <a:pt x="758658" y="0"/>
                    <a:pt x="648117" y="0"/>
                  </a:cubicBezTo>
                  <a:cubicBezTo>
                    <a:pt x="403164" y="0"/>
                    <a:pt x="277419" y="145246"/>
                    <a:pt x="277419" y="381496"/>
                  </a:cubicBezTo>
                  <a:lnTo>
                    <a:pt x="277419" y="550576"/>
                  </a:lnTo>
                  <a:lnTo>
                    <a:pt x="85226" y="550576"/>
                  </a:lnTo>
                  <a:lnTo>
                    <a:pt x="0" y="784696"/>
                  </a:lnTo>
                  <a:lnTo>
                    <a:pt x="277419" y="784696"/>
                  </a:lnTo>
                  <a:lnTo>
                    <a:pt x="277419" y="1636634"/>
                  </a:lnTo>
                  <a:lnTo>
                    <a:pt x="561410" y="1636634"/>
                  </a:lnTo>
                  <a:lnTo>
                    <a:pt x="561410" y="767831"/>
                  </a:lnTo>
                  <a:lnTo>
                    <a:pt x="552743" y="784732"/>
                  </a:lnTo>
                  <a:lnTo>
                    <a:pt x="822650" y="784732"/>
                  </a:lnTo>
                  <a:lnTo>
                    <a:pt x="822650" y="550612"/>
                  </a:lnTo>
                  <a:lnTo>
                    <a:pt x="552743" y="550612"/>
                  </a:lnTo>
                  <a:lnTo>
                    <a:pt x="561410" y="585281"/>
                  </a:lnTo>
                  <a:lnTo>
                    <a:pt x="561410" y="396700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55316F4F-DFDE-6E83-FE8C-DD5F2CA117E5}"/>
                </a:ext>
              </a:extLst>
            </p:cNvPr>
            <p:cNvSpPr/>
            <p:nvPr/>
          </p:nvSpPr>
          <p:spPr>
            <a:xfrm>
              <a:off x="5437019" y="2809522"/>
              <a:ext cx="840273" cy="1083529"/>
            </a:xfrm>
            <a:custGeom>
              <a:avLst/>
              <a:gdLst>
                <a:gd name="connsiteX0" fmla="*/ 826190 w 840273"/>
                <a:gd name="connsiteY0" fmla="*/ 2492 h 1083529"/>
                <a:gd name="connsiteX1" fmla="*/ 462100 w 840273"/>
                <a:gd name="connsiteY1" fmla="*/ 341700 h 1083529"/>
                <a:gd name="connsiteX2" fmla="*/ 453108 w 840273"/>
                <a:gd name="connsiteY2" fmla="*/ 341772 h 1083529"/>
                <a:gd name="connsiteX3" fmla="*/ 464158 w 840273"/>
                <a:gd name="connsiteY3" fmla="*/ 154780 h 1083529"/>
                <a:gd name="connsiteX4" fmla="*/ 463870 w 840273"/>
                <a:gd name="connsiteY4" fmla="*/ 0 h 1083529"/>
                <a:gd name="connsiteX5" fmla="*/ 82410 w 840273"/>
                <a:gd name="connsiteY5" fmla="*/ 0 h 1083529"/>
                <a:gd name="connsiteX6" fmla="*/ 0 w 840273"/>
                <a:gd name="connsiteY6" fmla="*/ 224875 h 1083529"/>
                <a:gd name="connsiteX7" fmla="*/ 212849 w 840273"/>
                <a:gd name="connsiteY7" fmla="*/ 224875 h 1083529"/>
                <a:gd name="connsiteX8" fmla="*/ 212849 w 840273"/>
                <a:gd name="connsiteY8" fmla="*/ 1083530 h 1083529"/>
                <a:gd name="connsiteX9" fmla="*/ 488535 w 840273"/>
                <a:gd name="connsiteY9" fmla="*/ 1083530 h 1083529"/>
                <a:gd name="connsiteX10" fmla="*/ 488535 w 840273"/>
                <a:gd name="connsiteY10" fmla="*/ 684266 h 1083529"/>
                <a:gd name="connsiteX11" fmla="*/ 760970 w 840273"/>
                <a:gd name="connsiteY11" fmla="*/ 332708 h 1083529"/>
                <a:gd name="connsiteX12" fmla="*/ 840274 w 840273"/>
                <a:gd name="connsiteY12" fmla="*/ 332708 h 1083529"/>
                <a:gd name="connsiteX13" fmla="*/ 840274 w 840273"/>
                <a:gd name="connsiteY13" fmla="*/ 2456 h 1083529"/>
                <a:gd name="connsiteX14" fmla="*/ 826153 w 840273"/>
                <a:gd name="connsiteY14" fmla="*/ 2456 h 108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0273" h="1083529">
                  <a:moveTo>
                    <a:pt x="826190" y="2492"/>
                  </a:moveTo>
                  <a:cubicBezTo>
                    <a:pt x="640786" y="2492"/>
                    <a:pt x="490918" y="119786"/>
                    <a:pt x="462100" y="341700"/>
                  </a:cubicBezTo>
                  <a:lnTo>
                    <a:pt x="453108" y="341772"/>
                  </a:lnTo>
                  <a:lnTo>
                    <a:pt x="464158" y="154780"/>
                  </a:lnTo>
                  <a:lnTo>
                    <a:pt x="463870" y="0"/>
                  </a:lnTo>
                  <a:lnTo>
                    <a:pt x="82410" y="0"/>
                  </a:lnTo>
                  <a:lnTo>
                    <a:pt x="0" y="224875"/>
                  </a:lnTo>
                  <a:lnTo>
                    <a:pt x="212849" y="224875"/>
                  </a:lnTo>
                  <a:lnTo>
                    <a:pt x="212849" y="1083530"/>
                  </a:lnTo>
                  <a:lnTo>
                    <a:pt x="488535" y="1083530"/>
                  </a:lnTo>
                  <a:lnTo>
                    <a:pt x="488535" y="684266"/>
                  </a:lnTo>
                  <a:cubicBezTo>
                    <a:pt x="488535" y="440432"/>
                    <a:pt x="517894" y="332708"/>
                    <a:pt x="760970" y="332708"/>
                  </a:cubicBezTo>
                  <a:lnTo>
                    <a:pt x="840274" y="332708"/>
                  </a:lnTo>
                  <a:lnTo>
                    <a:pt x="840274" y="2456"/>
                  </a:lnTo>
                  <a:lnTo>
                    <a:pt x="826153" y="2456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5E596EE6-A761-F105-73CE-752430698827}"/>
                </a:ext>
              </a:extLst>
            </p:cNvPr>
            <p:cNvSpPr/>
            <p:nvPr/>
          </p:nvSpPr>
          <p:spPr>
            <a:xfrm>
              <a:off x="7188817" y="4190765"/>
              <a:ext cx="848471" cy="1094074"/>
            </a:xfrm>
            <a:custGeom>
              <a:avLst/>
              <a:gdLst>
                <a:gd name="connsiteX0" fmla="*/ 834171 w 848471"/>
                <a:gd name="connsiteY0" fmla="*/ 2528 h 1094074"/>
                <a:gd name="connsiteX1" fmla="*/ 466542 w 848471"/>
                <a:gd name="connsiteY1" fmla="*/ 345022 h 1094074"/>
                <a:gd name="connsiteX2" fmla="*/ 457478 w 848471"/>
                <a:gd name="connsiteY2" fmla="*/ 345094 h 1094074"/>
                <a:gd name="connsiteX3" fmla="*/ 468636 w 848471"/>
                <a:gd name="connsiteY3" fmla="*/ 156296 h 1094074"/>
                <a:gd name="connsiteX4" fmla="*/ 468348 w 848471"/>
                <a:gd name="connsiteY4" fmla="*/ 0 h 1094074"/>
                <a:gd name="connsiteX5" fmla="*/ 83204 w 848471"/>
                <a:gd name="connsiteY5" fmla="*/ 0 h 1094074"/>
                <a:gd name="connsiteX6" fmla="*/ 0 w 848471"/>
                <a:gd name="connsiteY6" fmla="*/ 227078 h 1094074"/>
                <a:gd name="connsiteX7" fmla="*/ 214944 w 848471"/>
                <a:gd name="connsiteY7" fmla="*/ 227078 h 1094074"/>
                <a:gd name="connsiteX8" fmla="*/ 214944 w 848471"/>
                <a:gd name="connsiteY8" fmla="*/ 1094075 h 1094074"/>
                <a:gd name="connsiteX9" fmla="*/ 493302 w 848471"/>
                <a:gd name="connsiteY9" fmla="*/ 1094075 h 1094074"/>
                <a:gd name="connsiteX10" fmla="*/ 493302 w 848471"/>
                <a:gd name="connsiteY10" fmla="*/ 690911 h 1094074"/>
                <a:gd name="connsiteX11" fmla="*/ 768409 w 848471"/>
                <a:gd name="connsiteY11" fmla="*/ 335958 h 1094074"/>
                <a:gd name="connsiteX12" fmla="*/ 848471 w 848471"/>
                <a:gd name="connsiteY12" fmla="*/ 335958 h 1094074"/>
                <a:gd name="connsiteX13" fmla="*/ 848471 w 848471"/>
                <a:gd name="connsiteY13" fmla="*/ 2528 h 1094074"/>
                <a:gd name="connsiteX14" fmla="*/ 834207 w 848471"/>
                <a:gd name="connsiteY14" fmla="*/ 2528 h 109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8471" h="1094074">
                  <a:moveTo>
                    <a:pt x="834171" y="2528"/>
                  </a:moveTo>
                  <a:cubicBezTo>
                    <a:pt x="646962" y="2528"/>
                    <a:pt x="495649" y="120942"/>
                    <a:pt x="466542" y="345022"/>
                  </a:cubicBezTo>
                  <a:lnTo>
                    <a:pt x="457478" y="345094"/>
                  </a:lnTo>
                  <a:lnTo>
                    <a:pt x="468636" y="156296"/>
                  </a:lnTo>
                  <a:lnTo>
                    <a:pt x="468348" y="0"/>
                  </a:lnTo>
                  <a:lnTo>
                    <a:pt x="83204" y="0"/>
                  </a:lnTo>
                  <a:lnTo>
                    <a:pt x="0" y="227078"/>
                  </a:lnTo>
                  <a:lnTo>
                    <a:pt x="214944" y="227078"/>
                  </a:lnTo>
                  <a:lnTo>
                    <a:pt x="214944" y="1094075"/>
                  </a:lnTo>
                  <a:lnTo>
                    <a:pt x="493302" y="1094075"/>
                  </a:lnTo>
                  <a:lnTo>
                    <a:pt x="493302" y="690911"/>
                  </a:lnTo>
                  <a:cubicBezTo>
                    <a:pt x="493302" y="444730"/>
                    <a:pt x="522950" y="335958"/>
                    <a:pt x="768409" y="335958"/>
                  </a:cubicBezTo>
                  <a:lnTo>
                    <a:pt x="848471" y="335958"/>
                  </a:lnTo>
                  <a:lnTo>
                    <a:pt x="848471" y="2528"/>
                  </a:lnTo>
                  <a:lnTo>
                    <a:pt x="834207" y="25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56728982-CBA2-F1C9-195F-976267C05133}"/>
                </a:ext>
              </a:extLst>
            </p:cNvPr>
            <p:cNvSpPr/>
            <p:nvPr/>
          </p:nvSpPr>
          <p:spPr>
            <a:xfrm>
              <a:off x="7359955" y="2808294"/>
              <a:ext cx="682026" cy="1086021"/>
            </a:xfrm>
            <a:custGeom>
              <a:avLst/>
              <a:gdLst>
                <a:gd name="connsiteX0" fmla="*/ 0 w 682026"/>
                <a:gd name="connsiteY0" fmla="*/ 1086021 h 1086021"/>
                <a:gd name="connsiteX1" fmla="*/ 286772 w 682026"/>
                <a:gd name="connsiteY1" fmla="*/ 1086021 h 1086021"/>
                <a:gd name="connsiteX2" fmla="*/ 682027 w 682026"/>
                <a:gd name="connsiteY2" fmla="*/ 0 h 1086021"/>
                <a:gd name="connsiteX3" fmla="*/ 395291 w 682026"/>
                <a:gd name="connsiteY3" fmla="*/ 0 h 1086021"/>
                <a:gd name="connsiteX4" fmla="*/ 0 w 682026"/>
                <a:gd name="connsiteY4" fmla="*/ 1086021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26" h="1086021">
                  <a:moveTo>
                    <a:pt x="0" y="1086021"/>
                  </a:moveTo>
                  <a:lnTo>
                    <a:pt x="286772" y="1086021"/>
                  </a:lnTo>
                  <a:lnTo>
                    <a:pt x="682027" y="0"/>
                  </a:lnTo>
                  <a:lnTo>
                    <a:pt x="395291" y="0"/>
                  </a:lnTo>
                  <a:lnTo>
                    <a:pt x="0" y="108602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BBDBC065-0805-65D4-9478-70DC5918F2F2}"/>
                </a:ext>
              </a:extLst>
            </p:cNvPr>
            <p:cNvSpPr/>
            <p:nvPr/>
          </p:nvSpPr>
          <p:spPr>
            <a:xfrm>
              <a:off x="3838015" y="4167870"/>
              <a:ext cx="1029649" cy="1116969"/>
            </a:xfrm>
            <a:custGeom>
              <a:avLst/>
              <a:gdLst>
                <a:gd name="connsiteX0" fmla="*/ 671879 w 1029649"/>
                <a:gd name="connsiteY0" fmla="*/ 898668 h 1116969"/>
                <a:gd name="connsiteX1" fmla="*/ 329385 w 1029649"/>
                <a:gd name="connsiteY1" fmla="*/ 1116970 h 1116969"/>
                <a:gd name="connsiteX2" fmla="*/ 0 w 1029649"/>
                <a:gd name="connsiteY2" fmla="*/ 837601 h 1116969"/>
                <a:gd name="connsiteX3" fmla="*/ 390452 w 1029649"/>
                <a:gd name="connsiteY3" fmla="*/ 499477 h 1116969"/>
                <a:gd name="connsiteX4" fmla="*/ 669676 w 1029649"/>
                <a:gd name="connsiteY4" fmla="*/ 416598 h 1116969"/>
                <a:gd name="connsiteX5" fmla="*/ 669676 w 1029649"/>
                <a:gd name="connsiteY5" fmla="*/ 392619 h 1116969"/>
                <a:gd name="connsiteX6" fmla="*/ 484273 w 1029649"/>
                <a:gd name="connsiteY6" fmla="*/ 224658 h 1116969"/>
                <a:gd name="connsiteX7" fmla="*/ 235600 w 1029649"/>
                <a:gd name="connsiteY7" fmla="*/ 383916 h 1116969"/>
                <a:gd name="connsiteX8" fmla="*/ 8739 w 1029649"/>
                <a:gd name="connsiteY8" fmla="*/ 261746 h 1116969"/>
                <a:gd name="connsiteX9" fmla="*/ 514825 w 1029649"/>
                <a:gd name="connsiteY9" fmla="*/ 0 h 1116969"/>
                <a:gd name="connsiteX10" fmla="*/ 966379 w 1029649"/>
                <a:gd name="connsiteY10" fmla="*/ 410097 h 1116969"/>
                <a:gd name="connsiteX11" fmla="*/ 966379 w 1029649"/>
                <a:gd name="connsiteY11" fmla="*/ 763498 h 1116969"/>
                <a:gd name="connsiteX12" fmla="*/ 1029649 w 1029649"/>
                <a:gd name="connsiteY12" fmla="*/ 1114189 h 1116969"/>
                <a:gd name="connsiteX13" fmla="*/ 726446 w 1029649"/>
                <a:gd name="connsiteY13" fmla="*/ 1114189 h 1116969"/>
                <a:gd name="connsiteX14" fmla="*/ 671915 w 1029649"/>
                <a:gd name="connsiteY14" fmla="*/ 898740 h 1116969"/>
                <a:gd name="connsiteX15" fmla="*/ 677152 w 1029649"/>
                <a:gd name="connsiteY15" fmla="*/ 712615 h 1116969"/>
                <a:gd name="connsiteX16" fmla="*/ 677152 w 1029649"/>
                <a:gd name="connsiteY16" fmla="*/ 544473 h 1116969"/>
                <a:gd name="connsiteX17" fmla="*/ 677152 w 1029649"/>
                <a:gd name="connsiteY17" fmla="*/ 544473 h 1116969"/>
                <a:gd name="connsiteX18" fmla="*/ 533170 w 1029649"/>
                <a:gd name="connsiteY18" fmla="*/ 606334 h 1116969"/>
                <a:gd name="connsiteX19" fmla="*/ 308476 w 1029649"/>
                <a:gd name="connsiteY19" fmla="*/ 784588 h 1116969"/>
                <a:gd name="connsiteX20" fmla="*/ 441552 w 1029649"/>
                <a:gd name="connsiteY20" fmla="*/ 919830 h 1116969"/>
                <a:gd name="connsiteX21" fmla="*/ 677152 w 1029649"/>
                <a:gd name="connsiteY21" fmla="*/ 712615 h 1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9649" h="1116969">
                  <a:moveTo>
                    <a:pt x="671879" y="898668"/>
                  </a:moveTo>
                  <a:cubicBezTo>
                    <a:pt x="621068" y="1043155"/>
                    <a:pt x="486476" y="1116970"/>
                    <a:pt x="329385" y="1116970"/>
                  </a:cubicBezTo>
                  <a:cubicBezTo>
                    <a:pt x="119967" y="1116970"/>
                    <a:pt x="0" y="1018635"/>
                    <a:pt x="0" y="837601"/>
                  </a:cubicBezTo>
                  <a:cubicBezTo>
                    <a:pt x="0" y="630350"/>
                    <a:pt x="163591" y="545304"/>
                    <a:pt x="390452" y="499477"/>
                  </a:cubicBezTo>
                  <a:cubicBezTo>
                    <a:pt x="578058" y="460222"/>
                    <a:pt x="660937" y="440577"/>
                    <a:pt x="669676" y="416598"/>
                  </a:cubicBezTo>
                  <a:lnTo>
                    <a:pt x="669676" y="392619"/>
                  </a:lnTo>
                  <a:cubicBezTo>
                    <a:pt x="669676" y="287928"/>
                    <a:pt x="617313" y="224658"/>
                    <a:pt x="484273" y="224658"/>
                  </a:cubicBezTo>
                  <a:cubicBezTo>
                    <a:pt x="351233" y="224658"/>
                    <a:pt x="270485" y="303167"/>
                    <a:pt x="235600" y="383916"/>
                  </a:cubicBezTo>
                  <a:lnTo>
                    <a:pt x="8739" y="261746"/>
                  </a:lnTo>
                  <a:cubicBezTo>
                    <a:pt x="87285" y="100321"/>
                    <a:pt x="279224" y="0"/>
                    <a:pt x="514825" y="0"/>
                  </a:cubicBezTo>
                  <a:cubicBezTo>
                    <a:pt x="822398" y="0"/>
                    <a:pt x="966379" y="143982"/>
                    <a:pt x="966379" y="410097"/>
                  </a:cubicBezTo>
                  <a:lnTo>
                    <a:pt x="966379" y="763498"/>
                  </a:lnTo>
                  <a:cubicBezTo>
                    <a:pt x="966379" y="990358"/>
                    <a:pt x="992561" y="1083674"/>
                    <a:pt x="1029649" y="1114189"/>
                  </a:cubicBezTo>
                  <a:lnTo>
                    <a:pt x="726446" y="1114189"/>
                  </a:lnTo>
                  <a:cubicBezTo>
                    <a:pt x="700264" y="1090210"/>
                    <a:pt x="678452" y="1023077"/>
                    <a:pt x="671915" y="898740"/>
                  </a:cubicBezTo>
                  <a:close/>
                  <a:moveTo>
                    <a:pt x="677152" y="712615"/>
                  </a:moveTo>
                  <a:lnTo>
                    <a:pt x="677152" y="544473"/>
                  </a:lnTo>
                  <a:lnTo>
                    <a:pt x="677152" y="544473"/>
                  </a:lnTo>
                  <a:cubicBezTo>
                    <a:pt x="647575" y="571811"/>
                    <a:pt x="611715" y="582356"/>
                    <a:pt x="533170" y="606334"/>
                  </a:cubicBezTo>
                  <a:cubicBezTo>
                    <a:pt x="384855" y="647792"/>
                    <a:pt x="308476" y="686433"/>
                    <a:pt x="308476" y="784588"/>
                  </a:cubicBezTo>
                  <a:cubicBezTo>
                    <a:pt x="308476" y="871836"/>
                    <a:pt x="369543" y="919830"/>
                    <a:pt x="441552" y="919830"/>
                  </a:cubicBezTo>
                  <a:cubicBezTo>
                    <a:pt x="550612" y="919830"/>
                    <a:pt x="655340" y="839118"/>
                    <a:pt x="677152" y="712615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3B08D2F3-5E5A-9571-0DE5-DCEB8CCAFEED}"/>
                </a:ext>
              </a:extLst>
            </p:cNvPr>
            <p:cNvSpPr/>
            <p:nvPr/>
          </p:nvSpPr>
          <p:spPr>
            <a:xfrm>
              <a:off x="8099474" y="4191379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7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6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7"/>
                    <a:pt x="438410" y="1100177"/>
                  </a:cubicBezTo>
                  <a:cubicBezTo>
                    <a:pt x="257159" y="1100177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E2A7705-0010-47FD-1EE3-D74AC82AF39F}"/>
                </a:ext>
              </a:extLst>
            </p:cNvPr>
            <p:cNvSpPr/>
            <p:nvPr/>
          </p:nvSpPr>
          <p:spPr>
            <a:xfrm>
              <a:off x="8099474" y="2807536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8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7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8"/>
                    <a:pt x="438410" y="1100178"/>
                  </a:cubicBezTo>
                  <a:cubicBezTo>
                    <a:pt x="257159" y="1100178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09761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1A32-9B66-B905-F948-4DE7A7AA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42F8-260B-C2A0-C544-9462945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1A9-5D3A-1D7B-BB26-EE053C8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3616210"/>
            <a:ext cx="115812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4035136"/>
            <a:ext cx="11581200" cy="1683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8B080B3-7B7C-93B4-F84D-78B5211F63C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258888"/>
            <a:ext cx="12193200" cy="2165701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61382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13211F2-5B55-5E50-F363-A425A297920F}"/>
              </a:ext>
            </a:extLst>
          </p:cNvPr>
          <p:cNvSpPr/>
          <p:nvPr userDrawn="1"/>
        </p:nvSpPr>
        <p:spPr>
          <a:xfrm>
            <a:off x="0" y="1260000"/>
            <a:ext cx="12192000" cy="2169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1A32-9B66-B905-F948-4DE7A7AA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42F8-260B-C2A0-C544-9462945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1A9-5D3A-1D7B-BB26-EE053C8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428355"/>
            <a:ext cx="115812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860355"/>
            <a:ext cx="11581200" cy="13705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5999" y="3618000"/>
            <a:ext cx="115812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000" y="4035600"/>
            <a:ext cx="11581200" cy="1683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7925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13211F2-5B55-5E50-F363-A425A297920F}"/>
              </a:ext>
            </a:extLst>
          </p:cNvPr>
          <p:cNvSpPr/>
          <p:nvPr userDrawn="1"/>
        </p:nvSpPr>
        <p:spPr>
          <a:xfrm>
            <a:off x="0" y="3429000"/>
            <a:ext cx="12192000" cy="2526512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1A32-9B66-B905-F948-4DE7A7AA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42F8-260B-C2A0-C544-9462945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1A9-5D3A-1D7B-BB26-EE053C8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260000"/>
            <a:ext cx="115812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692000"/>
            <a:ext cx="11581200" cy="156864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5999" y="3618000"/>
            <a:ext cx="115812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000" y="4035600"/>
            <a:ext cx="11581200" cy="1683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5090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1A32-9B66-B905-F948-4DE7A7AA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42F8-260B-C2A0-C544-9462945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1A9-5D3A-1D7B-BB26-EE053C8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692000"/>
            <a:ext cx="5648400" cy="396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3563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3563" y="1692000"/>
            <a:ext cx="5648400" cy="3969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680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2158888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2592000"/>
            <a:ext cx="5648400" cy="309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3562" y="21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3563" y="2592000"/>
            <a:ext cx="5648400" cy="3091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F87247-C211-9AF7-A6A0-806395C206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5999" y="1258888"/>
            <a:ext cx="115812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err="1"/>
              <a:t>Espace</a:t>
            </a:r>
            <a:r>
              <a:rPr lang="en-US"/>
              <a:t> pour un </a:t>
            </a:r>
            <a:r>
              <a:rPr lang="en-US" err="1"/>
              <a:t>texte</a:t>
            </a:r>
            <a:r>
              <a:rPr lang="en-US"/>
              <a:t> </a:t>
            </a:r>
            <a:r>
              <a:rPr lang="en-US" err="1"/>
              <a:t>d’introduction</a:t>
            </a:r>
            <a:r>
              <a:rPr lang="en-US"/>
              <a:t> </a:t>
            </a:r>
            <a:r>
              <a:rPr lang="en-US" err="1"/>
              <a:t>facultatif</a:t>
            </a:r>
            <a:r>
              <a:rPr lang="en-US"/>
              <a:t> (2 </a:t>
            </a:r>
            <a:r>
              <a:rPr lang="en-US" err="1"/>
              <a:t>lignes</a:t>
            </a:r>
            <a:r>
              <a:rPr lang="en-US"/>
              <a:t> maximum)</a:t>
            </a:r>
          </a:p>
        </p:txBody>
      </p:sp>
    </p:spTree>
    <p:extLst>
      <p:ext uri="{BB962C8B-B14F-4D97-AF65-F5344CB8AC3E}">
        <p14:creationId xmlns:p14="http://schemas.microsoft.com/office/powerpoint/2010/main" val="8230963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- bann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A1A32-9B66-B905-F948-4DE7A7AA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42F8-260B-C2A0-C544-9462945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1A9-5D3A-1D7B-BB26-EE053C89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270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3132000"/>
            <a:ext cx="5648400" cy="281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3562" y="270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43563" y="3132000"/>
            <a:ext cx="5648400" cy="281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C8821C5-A6FB-D49F-DDED-113327453D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5999" y="1263305"/>
            <a:ext cx="5648400" cy="124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137409A-77D2-E7C9-7EDA-FC9F06F8DB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37601" y="1263305"/>
            <a:ext cx="5648400" cy="124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5904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333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3762000"/>
            <a:ext cx="3668400" cy="17946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4781" y="333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4782" y="3762000"/>
            <a:ext cx="3668400" cy="17946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23563" y="333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3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3564" y="3762000"/>
            <a:ext cx="3668400" cy="17946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DCCE1F-07CA-AB40-F546-DC01E18A40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5999" y="1258888"/>
            <a:ext cx="3668400" cy="1881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12ADB6C8-AFC8-960F-E3B0-DC264E1965A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64781" y="1258888"/>
            <a:ext cx="3668400" cy="1881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6C1568C1-CB71-7803-639B-A505F707EFA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223563" y="1258888"/>
            <a:ext cx="3668400" cy="1881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4514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21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2592000"/>
            <a:ext cx="3668400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4781" y="21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4782" y="2592000"/>
            <a:ext cx="3668400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23563" y="21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3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3564" y="2592000"/>
            <a:ext cx="3668400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37BD24B-0050-8906-E9F3-CBBB1D8289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58888"/>
            <a:ext cx="115812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err="1"/>
              <a:t>Espace</a:t>
            </a:r>
            <a:r>
              <a:rPr lang="en-US"/>
              <a:t> pour un </a:t>
            </a:r>
            <a:r>
              <a:rPr lang="en-US" err="1"/>
              <a:t>texte</a:t>
            </a:r>
            <a:r>
              <a:rPr lang="en-US"/>
              <a:t> </a:t>
            </a:r>
            <a:r>
              <a:rPr lang="en-US" err="1"/>
              <a:t>d’introduction</a:t>
            </a:r>
            <a:r>
              <a:rPr lang="en-US"/>
              <a:t> facultative (2 </a:t>
            </a:r>
            <a:r>
              <a:rPr lang="en-US" err="1"/>
              <a:t>lignes</a:t>
            </a:r>
            <a:r>
              <a:rPr lang="en-US"/>
              <a:t> maximum)</a:t>
            </a:r>
          </a:p>
        </p:txBody>
      </p:sp>
    </p:spTree>
    <p:extLst>
      <p:ext uri="{BB962C8B-B14F-4D97-AF65-F5344CB8AC3E}">
        <p14:creationId xmlns:p14="http://schemas.microsoft.com/office/powerpoint/2010/main" val="57718173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no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2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692000"/>
            <a:ext cx="3668400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4781" y="12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4782" y="1692000"/>
            <a:ext cx="3668400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23563" y="12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3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3564" y="1692000"/>
            <a:ext cx="3668400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29375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3330141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3762000"/>
            <a:ext cx="2678400" cy="218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5187" y="3330141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75188" y="3762000"/>
            <a:ext cx="2678400" cy="218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4375" y="3330141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3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44376" y="3762000"/>
            <a:ext cx="2678400" cy="218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DCCE1F-07CA-AB40-F546-DC01E18A40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5999" y="1258888"/>
            <a:ext cx="2678400" cy="1881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12ADB6C8-AFC8-960F-E3B0-DC264E1965A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75187" y="1258888"/>
            <a:ext cx="2678400" cy="1881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6C1568C1-CB71-7803-639B-A505F707EFA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44375" y="1258888"/>
            <a:ext cx="2678400" cy="1881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7754957-74D7-D0D5-848B-39C3E526E6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3562" y="3330141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4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E165B66-0E91-F9C6-89CF-10EFF86FB3F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13563" y="3762000"/>
            <a:ext cx="2678400" cy="218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A4852636-0F70-E002-0651-FFDDB11BF95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213562" y="1258888"/>
            <a:ext cx="2678400" cy="1881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0066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variant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9672C7E-019D-FBA3-7F09-750C25D0C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800" y="304800"/>
            <a:ext cx="11588400" cy="5461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76053-E50C-CB63-D92A-41737B15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410000"/>
            <a:ext cx="9000000" cy="3600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FFB69B-3E28-CA70-1686-15A872805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0000" y="4789050"/>
            <a:ext cx="9000000" cy="360000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D72957C-E4A1-D746-E9BB-011A50F22C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5277525"/>
            <a:ext cx="9000000" cy="360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Nom, Date, </a:t>
            </a:r>
            <a:r>
              <a:rPr lang="en-US" err="1"/>
              <a:t>Année</a:t>
            </a:r>
            <a:endParaRPr lang="en-GB"/>
          </a:p>
        </p:txBody>
      </p:sp>
      <p:pic>
        <p:nvPicPr>
          <p:cNvPr id="6" name="Grafik 11">
            <a:extLst>
              <a:ext uri="{FF2B5EF4-FFF2-40B4-BE49-F238E27FC236}">
                <a16:creationId xmlns:a16="http://schemas.microsoft.com/office/drawing/2014/main" id="{FC3AA7F1-F8C0-F802-6AEB-0FF02A64B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1963" y="6164039"/>
            <a:ext cx="1080000" cy="4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0873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bann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2592000"/>
            <a:ext cx="2678400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5187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75188" y="2592000"/>
            <a:ext cx="2678400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4375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3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44376" y="2592000"/>
            <a:ext cx="2678400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DCCE1F-07CA-AB40-F546-DC01E18A40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5999" y="1260000"/>
            <a:ext cx="2678400" cy="72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12ADB6C8-AFC8-960F-E3B0-DC264E1965A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275187" y="1260000"/>
            <a:ext cx="2678400" cy="72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6C1568C1-CB71-7803-639B-A505F707EFA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44375" y="1260000"/>
            <a:ext cx="2678400" cy="72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7754957-74D7-D0D5-848B-39C3E526E6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3562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4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E165B66-0E91-F9C6-89CF-10EFF86FB3F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13563" y="2592000"/>
            <a:ext cx="2678400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A4852636-0F70-E002-0651-FFDDB11BF95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213562" y="1260000"/>
            <a:ext cx="2678400" cy="72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1974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2592000"/>
            <a:ext cx="2678400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5187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75188" y="2592000"/>
            <a:ext cx="2678400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4375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3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44376" y="2592000"/>
            <a:ext cx="2678400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7754957-74D7-D0D5-848B-39C3E526E6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3562" y="21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4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E165B66-0E91-F9C6-89CF-10EFF86FB3F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13563" y="2592000"/>
            <a:ext cx="2678400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4804556-2CA6-A3C1-67A1-CB3B7D4C84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115812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err="1"/>
              <a:t>Espace</a:t>
            </a:r>
            <a:r>
              <a:rPr lang="en-US"/>
              <a:t> pour un </a:t>
            </a:r>
            <a:r>
              <a:rPr lang="en-US" err="1"/>
              <a:t>texte</a:t>
            </a:r>
            <a:r>
              <a:rPr lang="en-US"/>
              <a:t> </a:t>
            </a:r>
            <a:r>
              <a:rPr lang="en-US" err="1"/>
              <a:t>d’introduction</a:t>
            </a:r>
            <a:r>
              <a:rPr lang="en-US"/>
              <a:t> facultative (2 </a:t>
            </a:r>
            <a:r>
              <a:rPr lang="en-US" err="1"/>
              <a:t>lignes</a:t>
            </a:r>
            <a:r>
              <a:rPr lang="en-US"/>
              <a:t> maximum)</a:t>
            </a:r>
          </a:p>
        </p:txBody>
      </p:sp>
    </p:spTree>
    <p:extLst>
      <p:ext uri="{BB962C8B-B14F-4D97-AF65-F5344CB8AC3E}">
        <p14:creationId xmlns:p14="http://schemas.microsoft.com/office/powerpoint/2010/main" val="291998423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no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2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692000"/>
            <a:ext cx="2678400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5187" y="12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75188" y="1692000"/>
            <a:ext cx="2678400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4375" y="12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3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44376" y="1692000"/>
            <a:ext cx="2678400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7754957-74D7-D0D5-848B-39C3E526E6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3562" y="1260000"/>
            <a:ext cx="267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4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E165B66-0E91-F9C6-89CF-10EFF86FB3F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13563" y="1692000"/>
            <a:ext cx="2678400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11271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991F-3718-8448-0675-092878A5C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BAFB1-EC08-DFF0-0E3C-E581CEA3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809E4-8B49-BFC9-B2E3-764C3CAE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99B82-FC53-E52D-11E6-576CBA45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62F6C93-9039-61F9-A223-35A55C82FD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4CF0ECA-EE5C-4248-6024-E2419A195D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56484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err="1"/>
              <a:t>Espace</a:t>
            </a:r>
            <a:r>
              <a:rPr lang="en-US"/>
              <a:t> pour un </a:t>
            </a:r>
            <a:r>
              <a:rPr lang="en-US" err="1"/>
              <a:t>texte</a:t>
            </a:r>
            <a:r>
              <a:rPr lang="en-US"/>
              <a:t> </a:t>
            </a:r>
            <a:r>
              <a:rPr lang="en-US" err="1"/>
              <a:t>d’introduction</a:t>
            </a:r>
            <a:r>
              <a:rPr lang="en-US"/>
              <a:t> facultative (2 </a:t>
            </a:r>
            <a:r>
              <a:rPr lang="en-US" err="1"/>
              <a:t>lignes</a:t>
            </a:r>
            <a:r>
              <a:rPr lang="en-US"/>
              <a:t> maximum)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EBE3D16-79BC-145D-104A-8871C7542E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8" y="2160000"/>
            <a:ext cx="5648399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35868A0-C8FD-A3D7-C412-F83A19CD08B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5999" y="2592000"/>
            <a:ext cx="5648399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889219-A9F0-B3B8-3D29-8F315E4148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42400" y="1260000"/>
            <a:ext cx="5648400" cy="46899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03835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acts with im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991F-3718-8448-0675-092878A5C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BAFB1-EC08-DFF0-0E3C-E581CEA3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809E4-8B49-BFC9-B2E3-764C3CAE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99B82-FC53-E52D-11E6-576CBA45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62F6C93-9039-61F9-A223-35A55C82FD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4CF0ECA-EE5C-4248-6024-E2419A195D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56484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err="1"/>
              <a:t>Espace</a:t>
            </a:r>
            <a:r>
              <a:rPr lang="en-US"/>
              <a:t> pour un </a:t>
            </a:r>
            <a:r>
              <a:rPr lang="en-US" err="1"/>
              <a:t>texte</a:t>
            </a:r>
            <a:r>
              <a:rPr lang="en-US"/>
              <a:t> </a:t>
            </a:r>
            <a:r>
              <a:rPr lang="en-US" err="1"/>
              <a:t>d’introduction</a:t>
            </a:r>
            <a:r>
              <a:rPr lang="en-US"/>
              <a:t> facultative (2 </a:t>
            </a:r>
            <a:r>
              <a:rPr lang="en-US" err="1"/>
              <a:t>lignes</a:t>
            </a:r>
            <a:r>
              <a:rPr lang="en-US"/>
              <a:t> maximum)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EBE3D16-79BC-145D-104A-8871C7542E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8" y="2160000"/>
            <a:ext cx="5648399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889219-A9F0-B3B8-3D29-8F315E4148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42400" y="304800"/>
            <a:ext cx="5648400" cy="56451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2439DE8-BAC6-1132-9C68-89C2D648A1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6000" y="2592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/>
              <a:t>XX%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83744B-F36D-8700-9654-01B67F49DCB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06000" y="3294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1514F61-BD65-F287-0158-FE1E635CA3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2397" y="2592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/>
              <a:t>XX%</a:t>
            </a:r>
            <a:endParaRPr lang="en-GB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9D29752-2CDB-6A63-C2F8-9A45E5BA0A9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72397" y="3294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E4A55E5F-94F9-02B6-D5BF-BB64FCC807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5998" y="4068000"/>
            <a:ext cx="5648399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0BE7F8DB-0BE1-7B02-DE2F-3FD6C246656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6000" y="4500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/>
              <a:t>XX%</a:t>
            </a:r>
            <a:endParaRPr lang="en-GB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19DCBF7-FA68-3F27-5043-B2A09AA01ED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06000" y="5202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A0F35B88-6ACA-37E3-019C-B70CD5D6FF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2397" y="4500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/>
              <a:t>XX%</a:t>
            </a:r>
            <a:endParaRPr lang="en-GB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1908FB4-6C1F-E2A9-2C17-0800D5C45C5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272397" y="5202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2458644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acts with 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991F-3718-8448-0675-092878A5C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BAFB1-EC08-DFF0-0E3C-E581CEA3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809E4-8B49-BFC9-B2E3-764C3CAE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99B82-FC53-E52D-11E6-576CBA45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F62F6C93-9039-61F9-A223-35A55C82FD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4CF0ECA-EE5C-4248-6024-E2419A195D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56484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err="1"/>
              <a:t>Espace</a:t>
            </a:r>
            <a:r>
              <a:rPr lang="en-US"/>
              <a:t> pour un </a:t>
            </a:r>
            <a:r>
              <a:rPr lang="en-US" err="1"/>
              <a:t>texte</a:t>
            </a:r>
            <a:r>
              <a:rPr lang="en-US"/>
              <a:t> </a:t>
            </a:r>
            <a:r>
              <a:rPr lang="en-US" err="1"/>
              <a:t>d’introduction</a:t>
            </a:r>
            <a:r>
              <a:rPr lang="en-US"/>
              <a:t> facultative (2 </a:t>
            </a:r>
            <a:r>
              <a:rPr lang="en-US" err="1"/>
              <a:t>lignes</a:t>
            </a:r>
            <a:r>
              <a:rPr lang="en-US"/>
              <a:t> maximum)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4EBE3D16-79BC-145D-104A-8871C7542E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8" y="2160000"/>
            <a:ext cx="5648399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2439DE8-BAC6-1132-9C68-89C2D648A1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6000" y="2592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/>
              <a:t>XX%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83744B-F36D-8700-9654-01B67F49DCB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06000" y="3294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1514F61-BD65-F287-0158-FE1E635CA3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2397" y="2592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/>
              <a:t>XX%</a:t>
            </a:r>
            <a:endParaRPr lang="en-GB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9D29752-2CDB-6A63-C2F8-9A45E5BA0A9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272397" y="3294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E4A55E5F-94F9-02B6-D5BF-BB64FCC807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5998" y="4068000"/>
            <a:ext cx="5648399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0BE7F8DB-0BE1-7B02-DE2F-3FD6C246656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6000" y="4500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/>
              <a:t>XX%</a:t>
            </a:r>
            <a:endParaRPr lang="en-GB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19DCBF7-FA68-3F27-5043-B2A09AA01ED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06000" y="5202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A0F35B88-6ACA-37E3-019C-B70CD5D6FF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2397" y="4500000"/>
            <a:ext cx="2682000" cy="702000"/>
          </a:xfrm>
        </p:spPr>
        <p:txBody>
          <a:bodyPr/>
          <a:lstStyle>
            <a:lvl1pPr marL="0" indent="0">
              <a:buNone/>
              <a:defRPr sz="4800" b="1"/>
            </a:lvl1pPr>
            <a:lvl2pPr marL="176213" indent="0">
              <a:buNone/>
              <a:defRPr sz="4800" b="1"/>
            </a:lvl2pPr>
            <a:lvl3pPr marL="357188" indent="0">
              <a:buNone/>
              <a:defRPr sz="4800" b="1"/>
            </a:lvl3pPr>
            <a:lvl4pPr marL="534988" indent="0">
              <a:buNone/>
              <a:defRPr sz="4800" b="1"/>
            </a:lvl4pPr>
            <a:lvl5pPr marL="715963" indent="0">
              <a:buNone/>
              <a:defRPr sz="4800" b="1"/>
            </a:lvl5pPr>
          </a:lstStyle>
          <a:p>
            <a:pPr lvl="0"/>
            <a:r>
              <a:rPr lang="en-US"/>
              <a:t>XX%</a:t>
            </a:r>
            <a:endParaRPr lang="en-GB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1908FB4-6C1F-E2A9-2C17-0800D5C45C5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272397" y="5202000"/>
            <a:ext cx="2682000" cy="702000"/>
          </a:xfrm>
        </p:spPr>
        <p:txBody>
          <a:bodyPr/>
          <a:lstStyle>
            <a:lvl1pPr marL="0" indent="0">
              <a:buNone/>
              <a:defRPr/>
            </a:lvl1pPr>
            <a:lvl2pPr marL="176213" indent="0">
              <a:buNone/>
              <a:defRPr/>
            </a:lvl2pPr>
            <a:lvl3pPr marL="357188" indent="0">
              <a:buNone/>
              <a:defRPr/>
            </a:lvl3pPr>
            <a:lvl4pPr marL="534988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pour une image  29">
            <a:extLst>
              <a:ext uri="{FF2B5EF4-FFF2-40B4-BE49-F238E27FC236}">
                <a16:creationId xmlns:a16="http://schemas.microsoft.com/office/drawing/2014/main" id="{ED358CFF-706E-64A6-81F1-82F7B43F79A4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6387206" y="304800"/>
            <a:ext cx="5498794" cy="5645150"/>
          </a:xfrm>
          <a:prstGeom prst="parallelogram">
            <a:avLst>
              <a:gd name="adj" fmla="val 34601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621463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 with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21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2592000"/>
            <a:ext cx="3668400" cy="1368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4781" y="21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4782" y="2592000"/>
            <a:ext cx="3668400" cy="1368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23563" y="21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3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3564" y="2592000"/>
            <a:ext cx="3668400" cy="1368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37BD24B-0050-8906-E9F3-CBBB1D8289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115812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err="1"/>
              <a:t>Espace</a:t>
            </a:r>
            <a:r>
              <a:rPr lang="en-US"/>
              <a:t> pour un </a:t>
            </a:r>
            <a:r>
              <a:rPr lang="en-US" err="1"/>
              <a:t>texte</a:t>
            </a:r>
            <a:r>
              <a:rPr lang="en-US"/>
              <a:t> </a:t>
            </a:r>
            <a:r>
              <a:rPr lang="en-US" err="1"/>
              <a:t>d’introduction</a:t>
            </a:r>
            <a:r>
              <a:rPr lang="en-US"/>
              <a:t> facultative (2 </a:t>
            </a:r>
            <a:r>
              <a:rPr lang="en-US" err="1"/>
              <a:t>lignes</a:t>
            </a:r>
            <a:r>
              <a:rPr lang="en-US"/>
              <a:t> maximum)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F9EC305-D440-2893-E906-ADC1D8E23E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999" y="414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4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6CD011D2-5F4B-4DEF-F30B-8FC238AC94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06000" y="4572000"/>
            <a:ext cx="3668400" cy="1368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981CE925-E43A-C6B5-7D72-760559783A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64781" y="414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5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4984A5E-0770-D103-58A3-E1A2F46867D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264782" y="4572000"/>
            <a:ext cx="3668400" cy="1368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E81A2E33-5F45-E755-BFA5-7E84A36AF1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23563" y="414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6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33061B88-6B81-FDAF-ED9E-74D088634BC0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223564" y="4572000"/>
            <a:ext cx="3668400" cy="1368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3753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 no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9" y="12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000" y="1692000"/>
            <a:ext cx="3668400" cy="180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4781" y="12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4782" y="1692000"/>
            <a:ext cx="3668400" cy="180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23563" y="1260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3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223564" y="1692000"/>
            <a:ext cx="3668400" cy="180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F9EC305-D440-2893-E906-ADC1D8E23E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999" y="3672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4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6CD011D2-5F4B-4DEF-F30B-8FC238AC94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06000" y="4104000"/>
            <a:ext cx="3668400" cy="180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981CE925-E43A-C6B5-7D72-760559783A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64781" y="3672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5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4984A5E-0770-D103-58A3-E1A2F46867D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264782" y="4104000"/>
            <a:ext cx="3668400" cy="180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E81A2E33-5F45-E755-BFA5-7E84A36AF1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23563" y="3672000"/>
            <a:ext cx="366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6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33061B88-6B81-FDAF-ED9E-74D088634BC0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223564" y="4104000"/>
            <a:ext cx="3668400" cy="180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309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introduction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634" y="21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9635" y="2592000"/>
            <a:ext cx="3060000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68416" y="21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68417" y="2592000"/>
            <a:ext cx="3060000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27198" y="21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3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827199" y="2592000"/>
            <a:ext cx="3060000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37BD24B-0050-8906-E9F3-CBBB1D8289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115812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err="1"/>
              <a:t>Espace</a:t>
            </a:r>
            <a:r>
              <a:rPr lang="en-US"/>
              <a:t> pour un </a:t>
            </a:r>
            <a:r>
              <a:rPr lang="en-US" err="1"/>
              <a:t>texte</a:t>
            </a:r>
            <a:r>
              <a:rPr lang="en-US"/>
              <a:t> </a:t>
            </a:r>
            <a:r>
              <a:rPr lang="en-US" err="1"/>
              <a:t>d’introduction</a:t>
            </a:r>
            <a:r>
              <a:rPr lang="en-US"/>
              <a:t> facultative (2 </a:t>
            </a:r>
            <a:r>
              <a:rPr lang="en-US" err="1"/>
              <a:t>lignes</a:t>
            </a:r>
            <a:r>
              <a:rPr lang="en-US"/>
              <a:t> maximum)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D13B656-6467-C073-C26F-9B2F8CE5D0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4801" y="19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730BD01E-9314-90AA-551D-128BC858C4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63584" y="19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85CF624A-A380-99FE-C23C-D960C6B51AC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222367" y="19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79238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no introductio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398" y="12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399" y="1692000"/>
            <a:ext cx="3060000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3180" y="12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73181" y="1692000"/>
            <a:ext cx="3060000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1962" y="12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3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831963" y="1692000"/>
            <a:ext cx="3060000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F0581416-50E1-E82F-8528-2CE457CD0CB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4801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5E2DCBAF-B731-246B-C848-100C8423D66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63584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A4814D1-B27E-08F8-FDF9-168771E1279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222367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2156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variant - true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9672C7E-019D-FBA3-7F09-750C25D0C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800" y="304800"/>
            <a:ext cx="11588400" cy="5461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76053-E50C-CB63-D92A-41737B15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410000"/>
            <a:ext cx="9000000" cy="3600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FFB69B-3E28-CA70-1686-15A872805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0000" y="4789050"/>
            <a:ext cx="9000000" cy="360000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D72957C-E4A1-D746-E9BB-011A50F22C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000" y="5277525"/>
            <a:ext cx="9000000" cy="3600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Nom, Date, </a:t>
            </a:r>
            <a:r>
              <a:rPr lang="en-US" err="1"/>
              <a:t>Année</a:t>
            </a:r>
            <a:endParaRPr lang="en-GB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F984664-D127-EFA0-B1BB-E96B560BEEA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1963" y="6165234"/>
            <a:ext cx="1080000" cy="453765"/>
            <a:chOff x="1721984" y="2257682"/>
            <a:chExt cx="7247953" cy="3045250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8CCCF190-9E49-A241-C093-9716B4C88EA5}"/>
                </a:ext>
              </a:extLst>
            </p:cNvPr>
            <p:cNvSpPr/>
            <p:nvPr/>
          </p:nvSpPr>
          <p:spPr>
            <a:xfrm>
              <a:off x="1721984" y="4167798"/>
              <a:ext cx="1948179" cy="1135134"/>
            </a:xfrm>
            <a:custGeom>
              <a:avLst/>
              <a:gdLst>
                <a:gd name="connsiteX0" fmla="*/ 1948179 w 1948179"/>
                <a:gd name="connsiteY0" fmla="*/ 391066 h 1135134"/>
                <a:gd name="connsiteX1" fmla="*/ 1641834 w 1948179"/>
                <a:gd name="connsiteY1" fmla="*/ 0 h 1135134"/>
                <a:gd name="connsiteX2" fmla="*/ 1272508 w 1948179"/>
                <a:gd name="connsiteY2" fmla="*/ 302012 h 1135134"/>
                <a:gd name="connsiteX3" fmla="*/ 1257305 w 1948179"/>
                <a:gd name="connsiteY3" fmla="*/ 302012 h 1135134"/>
                <a:gd name="connsiteX4" fmla="*/ 955329 w 1948179"/>
                <a:gd name="connsiteY4" fmla="*/ 0 h 1135134"/>
                <a:gd name="connsiteX5" fmla="*/ 581633 w 1948179"/>
                <a:gd name="connsiteY5" fmla="*/ 312846 h 1135134"/>
                <a:gd name="connsiteX6" fmla="*/ 566177 w 1948179"/>
                <a:gd name="connsiteY6" fmla="*/ 312846 h 1135134"/>
                <a:gd name="connsiteX7" fmla="*/ 333646 w 1948179"/>
                <a:gd name="connsiteY7" fmla="*/ 28240 h 1135134"/>
                <a:gd name="connsiteX8" fmla="*/ 223972 w 1948179"/>
                <a:gd name="connsiteY8" fmla="*/ 10870 h 1135134"/>
                <a:gd name="connsiteX9" fmla="*/ 0 w 1948179"/>
                <a:gd name="connsiteY9" fmla="*/ 10870 h 1135134"/>
                <a:gd name="connsiteX10" fmla="*/ 0 w 1948179"/>
                <a:gd name="connsiteY10" fmla="*/ 257990 h 1135134"/>
                <a:gd name="connsiteX11" fmla="*/ 283991 w 1948179"/>
                <a:gd name="connsiteY11" fmla="*/ 258099 h 1135134"/>
                <a:gd name="connsiteX12" fmla="*/ 283991 w 1948179"/>
                <a:gd name="connsiteY12" fmla="*/ 1116717 h 1135134"/>
                <a:gd name="connsiteX13" fmla="*/ 585967 w 1948179"/>
                <a:gd name="connsiteY13" fmla="*/ 1116717 h 1135134"/>
                <a:gd name="connsiteX14" fmla="*/ 585967 w 1948179"/>
                <a:gd name="connsiteY14" fmla="*/ 562710 h 1135134"/>
                <a:gd name="connsiteX15" fmla="*/ 597342 w 1948179"/>
                <a:gd name="connsiteY15" fmla="*/ 466506 h 1135134"/>
                <a:gd name="connsiteX16" fmla="*/ 820592 w 1948179"/>
                <a:gd name="connsiteY16" fmla="*/ 254198 h 1135134"/>
                <a:gd name="connsiteX17" fmla="*/ 968330 w 1948179"/>
                <a:gd name="connsiteY17" fmla="*/ 473656 h 1135134"/>
                <a:gd name="connsiteX18" fmla="*/ 968330 w 1948179"/>
                <a:gd name="connsiteY18" fmla="*/ 1116753 h 1135134"/>
                <a:gd name="connsiteX19" fmla="*/ 1270305 w 1948179"/>
                <a:gd name="connsiteY19" fmla="*/ 1116753 h 1135134"/>
                <a:gd name="connsiteX20" fmla="*/ 1270305 w 1948179"/>
                <a:gd name="connsiteY20" fmla="*/ 549710 h 1135134"/>
                <a:gd name="connsiteX21" fmla="*/ 1511467 w 1948179"/>
                <a:gd name="connsiteY21" fmla="*/ 254234 h 1135134"/>
                <a:gd name="connsiteX22" fmla="*/ 1644001 w 1948179"/>
                <a:gd name="connsiteY22" fmla="*/ 473692 h 1135134"/>
                <a:gd name="connsiteX23" fmla="*/ 1644001 w 1948179"/>
                <a:gd name="connsiteY23" fmla="*/ 833231 h 1135134"/>
                <a:gd name="connsiteX24" fmla="*/ 1948179 w 1948179"/>
                <a:gd name="connsiteY24" fmla="*/ 1135135 h 1135134"/>
                <a:gd name="connsiteX25" fmla="*/ 1948179 w 1948179"/>
                <a:gd name="connsiteY25" fmla="*/ 391102 h 11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8179" h="1135134">
                  <a:moveTo>
                    <a:pt x="1948179" y="391066"/>
                  </a:moveTo>
                  <a:cubicBezTo>
                    <a:pt x="1948179" y="149904"/>
                    <a:pt x="1852589" y="0"/>
                    <a:pt x="1641834" y="0"/>
                  </a:cubicBezTo>
                  <a:cubicBezTo>
                    <a:pt x="1468023" y="0"/>
                    <a:pt x="1335489" y="108627"/>
                    <a:pt x="1272508" y="302012"/>
                  </a:cubicBezTo>
                  <a:lnTo>
                    <a:pt x="1257305" y="302012"/>
                  </a:lnTo>
                  <a:cubicBezTo>
                    <a:pt x="1239934" y="128201"/>
                    <a:pt x="1142141" y="0"/>
                    <a:pt x="955329" y="0"/>
                  </a:cubicBezTo>
                  <a:cubicBezTo>
                    <a:pt x="768517" y="0"/>
                    <a:pt x="640317" y="115128"/>
                    <a:pt x="581633" y="312846"/>
                  </a:cubicBezTo>
                  <a:lnTo>
                    <a:pt x="566177" y="312846"/>
                  </a:lnTo>
                  <a:cubicBezTo>
                    <a:pt x="527067" y="181539"/>
                    <a:pt x="455238" y="69770"/>
                    <a:pt x="333646" y="28240"/>
                  </a:cubicBezTo>
                  <a:cubicBezTo>
                    <a:pt x="300820" y="17009"/>
                    <a:pt x="264382" y="10870"/>
                    <a:pt x="223972" y="10870"/>
                  </a:cubicBezTo>
                  <a:lnTo>
                    <a:pt x="0" y="10870"/>
                  </a:lnTo>
                  <a:lnTo>
                    <a:pt x="0" y="257990"/>
                  </a:lnTo>
                  <a:lnTo>
                    <a:pt x="283991" y="258099"/>
                  </a:lnTo>
                  <a:lnTo>
                    <a:pt x="283991" y="1116717"/>
                  </a:lnTo>
                  <a:lnTo>
                    <a:pt x="585967" y="1116717"/>
                  </a:lnTo>
                  <a:lnTo>
                    <a:pt x="585967" y="562710"/>
                  </a:lnTo>
                  <a:cubicBezTo>
                    <a:pt x="586725" y="527536"/>
                    <a:pt x="590806" y="495613"/>
                    <a:pt x="597342" y="466506"/>
                  </a:cubicBezTo>
                  <a:cubicBezTo>
                    <a:pt x="629158" y="324727"/>
                    <a:pt x="723268" y="254198"/>
                    <a:pt x="820592" y="254198"/>
                  </a:cubicBezTo>
                  <a:cubicBezTo>
                    <a:pt x="917916" y="254198"/>
                    <a:pt x="968330" y="297642"/>
                    <a:pt x="968330" y="473656"/>
                  </a:cubicBezTo>
                  <a:lnTo>
                    <a:pt x="968330" y="1116753"/>
                  </a:lnTo>
                  <a:lnTo>
                    <a:pt x="1270305" y="1116753"/>
                  </a:lnTo>
                  <a:lnTo>
                    <a:pt x="1270305" y="549710"/>
                  </a:lnTo>
                  <a:cubicBezTo>
                    <a:pt x="1292045" y="330288"/>
                    <a:pt x="1405006" y="254234"/>
                    <a:pt x="1511467" y="254234"/>
                  </a:cubicBezTo>
                  <a:cubicBezTo>
                    <a:pt x="1617927" y="254234"/>
                    <a:pt x="1644001" y="328121"/>
                    <a:pt x="1644001" y="473692"/>
                  </a:cubicBezTo>
                  <a:lnTo>
                    <a:pt x="1644001" y="833231"/>
                  </a:lnTo>
                  <a:cubicBezTo>
                    <a:pt x="1644001" y="1005923"/>
                    <a:pt x="1755662" y="1125384"/>
                    <a:pt x="1948179" y="1135135"/>
                  </a:cubicBezTo>
                  <a:lnTo>
                    <a:pt x="1948179" y="39110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9AD996F3-FCA2-8743-645C-D54D891C3FBB}"/>
                </a:ext>
              </a:extLst>
            </p:cNvPr>
            <p:cNvSpPr/>
            <p:nvPr/>
          </p:nvSpPr>
          <p:spPr>
            <a:xfrm>
              <a:off x="5035697" y="4193979"/>
              <a:ext cx="910332" cy="1088477"/>
            </a:xfrm>
            <a:custGeom>
              <a:avLst/>
              <a:gdLst>
                <a:gd name="connsiteX0" fmla="*/ 326785 w 910332"/>
                <a:gd name="connsiteY0" fmla="*/ 851469 h 1088477"/>
                <a:gd name="connsiteX1" fmla="*/ 897296 w 910332"/>
                <a:gd name="connsiteY1" fmla="*/ 235817 h 1088477"/>
                <a:gd name="connsiteX2" fmla="*/ 897296 w 910332"/>
                <a:gd name="connsiteY2" fmla="*/ 5381 h 1088477"/>
                <a:gd name="connsiteX3" fmla="*/ 897296 w 910332"/>
                <a:gd name="connsiteY3" fmla="*/ 5381 h 1088477"/>
                <a:gd name="connsiteX4" fmla="*/ 897296 w 910332"/>
                <a:gd name="connsiteY4" fmla="*/ 0 h 1088477"/>
                <a:gd name="connsiteX5" fmla="*/ 22535 w 910332"/>
                <a:gd name="connsiteY5" fmla="*/ 0 h 1088477"/>
                <a:gd name="connsiteX6" fmla="*/ 22535 w 910332"/>
                <a:gd name="connsiteY6" fmla="*/ 225958 h 1088477"/>
                <a:gd name="connsiteX7" fmla="*/ 600629 w 910332"/>
                <a:gd name="connsiteY7" fmla="*/ 225958 h 1088477"/>
                <a:gd name="connsiteX8" fmla="*/ 0 w 910332"/>
                <a:gd name="connsiteY8" fmla="*/ 868947 h 1088477"/>
                <a:gd name="connsiteX9" fmla="*/ 0 w 910332"/>
                <a:gd name="connsiteY9" fmla="*/ 1088477 h 1088477"/>
                <a:gd name="connsiteX10" fmla="*/ 910333 w 910332"/>
                <a:gd name="connsiteY10" fmla="*/ 1088477 h 1088477"/>
                <a:gd name="connsiteX11" fmla="*/ 910333 w 910332"/>
                <a:gd name="connsiteY11" fmla="*/ 851469 h 1088477"/>
                <a:gd name="connsiteX12" fmla="*/ 326785 w 910332"/>
                <a:gd name="connsiteY12" fmla="*/ 851469 h 108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332" h="1088477">
                  <a:moveTo>
                    <a:pt x="326785" y="851469"/>
                  </a:moveTo>
                  <a:lnTo>
                    <a:pt x="897296" y="235817"/>
                  </a:lnTo>
                  <a:lnTo>
                    <a:pt x="897296" y="5381"/>
                  </a:lnTo>
                  <a:lnTo>
                    <a:pt x="897296" y="5381"/>
                  </a:lnTo>
                  <a:lnTo>
                    <a:pt x="897296" y="0"/>
                  </a:lnTo>
                  <a:lnTo>
                    <a:pt x="22535" y="0"/>
                  </a:lnTo>
                  <a:lnTo>
                    <a:pt x="22535" y="225958"/>
                  </a:lnTo>
                  <a:lnTo>
                    <a:pt x="600629" y="225958"/>
                  </a:lnTo>
                  <a:lnTo>
                    <a:pt x="0" y="868947"/>
                  </a:lnTo>
                  <a:lnTo>
                    <a:pt x="0" y="1088477"/>
                  </a:lnTo>
                  <a:lnTo>
                    <a:pt x="910333" y="1088477"/>
                  </a:lnTo>
                  <a:lnTo>
                    <a:pt x="910333" y="851469"/>
                  </a:lnTo>
                  <a:lnTo>
                    <a:pt x="326785" y="851469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9">
              <a:extLst>
                <a:ext uri="{FF2B5EF4-FFF2-40B4-BE49-F238E27FC236}">
                  <a16:creationId xmlns:a16="http://schemas.microsoft.com/office/drawing/2014/main" id="{496EFA06-7B35-2B3E-9DE2-E7F6C51B1A92}"/>
                </a:ext>
              </a:extLst>
            </p:cNvPr>
            <p:cNvSpPr/>
            <p:nvPr/>
          </p:nvSpPr>
          <p:spPr>
            <a:xfrm>
              <a:off x="6099401" y="4169495"/>
              <a:ext cx="1028023" cy="1115344"/>
            </a:xfrm>
            <a:custGeom>
              <a:avLst/>
              <a:gdLst>
                <a:gd name="connsiteX0" fmla="*/ 670832 w 1028023"/>
                <a:gd name="connsiteY0" fmla="*/ 897368 h 1115344"/>
                <a:gd name="connsiteX1" fmla="*/ 328879 w 1028023"/>
                <a:gd name="connsiteY1" fmla="*/ 1115345 h 1115344"/>
                <a:gd name="connsiteX2" fmla="*/ 0 w 1028023"/>
                <a:gd name="connsiteY2" fmla="*/ 836373 h 1115344"/>
                <a:gd name="connsiteX3" fmla="*/ 389874 w 1028023"/>
                <a:gd name="connsiteY3" fmla="*/ 498754 h 1115344"/>
                <a:gd name="connsiteX4" fmla="*/ 668665 w 1028023"/>
                <a:gd name="connsiteY4" fmla="*/ 415984 h 1115344"/>
                <a:gd name="connsiteX5" fmla="*/ 668665 w 1028023"/>
                <a:gd name="connsiteY5" fmla="*/ 392041 h 1115344"/>
                <a:gd name="connsiteX6" fmla="*/ 483515 w 1028023"/>
                <a:gd name="connsiteY6" fmla="*/ 224333 h 1115344"/>
                <a:gd name="connsiteX7" fmla="*/ 235203 w 1028023"/>
                <a:gd name="connsiteY7" fmla="*/ 383338 h 1115344"/>
                <a:gd name="connsiteX8" fmla="*/ 8703 w 1028023"/>
                <a:gd name="connsiteY8" fmla="*/ 261349 h 1115344"/>
                <a:gd name="connsiteX9" fmla="*/ 513994 w 1028023"/>
                <a:gd name="connsiteY9" fmla="*/ 0 h 1115344"/>
                <a:gd name="connsiteX10" fmla="*/ 964863 w 1028023"/>
                <a:gd name="connsiteY10" fmla="*/ 409483 h 1115344"/>
                <a:gd name="connsiteX11" fmla="*/ 964863 w 1028023"/>
                <a:gd name="connsiteY11" fmla="*/ 762342 h 1115344"/>
                <a:gd name="connsiteX12" fmla="*/ 1028024 w 1028023"/>
                <a:gd name="connsiteY12" fmla="*/ 1112528 h 1115344"/>
                <a:gd name="connsiteX13" fmla="*/ 725290 w 1028023"/>
                <a:gd name="connsiteY13" fmla="*/ 1112528 h 1115344"/>
                <a:gd name="connsiteX14" fmla="*/ 670832 w 1028023"/>
                <a:gd name="connsiteY14" fmla="*/ 897404 h 1115344"/>
                <a:gd name="connsiteX15" fmla="*/ 676104 w 1028023"/>
                <a:gd name="connsiteY15" fmla="*/ 711603 h 1115344"/>
                <a:gd name="connsiteX16" fmla="*/ 676104 w 1028023"/>
                <a:gd name="connsiteY16" fmla="*/ 543715 h 1115344"/>
                <a:gd name="connsiteX17" fmla="*/ 676104 w 1028023"/>
                <a:gd name="connsiteY17" fmla="*/ 543715 h 1115344"/>
                <a:gd name="connsiteX18" fmla="*/ 532339 w 1028023"/>
                <a:gd name="connsiteY18" fmla="*/ 605468 h 1115344"/>
                <a:gd name="connsiteX19" fmla="*/ 308006 w 1028023"/>
                <a:gd name="connsiteY19" fmla="*/ 783468 h 1115344"/>
                <a:gd name="connsiteX20" fmla="*/ 440865 w 1028023"/>
                <a:gd name="connsiteY20" fmla="*/ 918494 h 1115344"/>
                <a:gd name="connsiteX21" fmla="*/ 676104 w 1028023"/>
                <a:gd name="connsiteY21" fmla="*/ 711567 h 1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8023" h="1115344">
                  <a:moveTo>
                    <a:pt x="670832" y="897368"/>
                  </a:moveTo>
                  <a:cubicBezTo>
                    <a:pt x="620093" y="1041639"/>
                    <a:pt x="485681" y="1115345"/>
                    <a:pt x="328879" y="1115345"/>
                  </a:cubicBezTo>
                  <a:cubicBezTo>
                    <a:pt x="119786" y="1115345"/>
                    <a:pt x="0" y="1017154"/>
                    <a:pt x="0" y="836373"/>
                  </a:cubicBezTo>
                  <a:cubicBezTo>
                    <a:pt x="0" y="629447"/>
                    <a:pt x="163374" y="544509"/>
                    <a:pt x="389874" y="498754"/>
                  </a:cubicBezTo>
                  <a:cubicBezTo>
                    <a:pt x="577191" y="459536"/>
                    <a:pt x="659962" y="439963"/>
                    <a:pt x="668665" y="415984"/>
                  </a:cubicBezTo>
                  <a:lnTo>
                    <a:pt x="668665" y="392041"/>
                  </a:lnTo>
                  <a:cubicBezTo>
                    <a:pt x="668665" y="287494"/>
                    <a:pt x="616410" y="224333"/>
                    <a:pt x="483515" y="224333"/>
                  </a:cubicBezTo>
                  <a:cubicBezTo>
                    <a:pt x="350619" y="224333"/>
                    <a:pt x="270052" y="302734"/>
                    <a:pt x="235203" y="383338"/>
                  </a:cubicBezTo>
                  <a:lnTo>
                    <a:pt x="8703" y="261349"/>
                  </a:lnTo>
                  <a:cubicBezTo>
                    <a:pt x="87104" y="100177"/>
                    <a:pt x="278791" y="0"/>
                    <a:pt x="513994" y="0"/>
                  </a:cubicBezTo>
                  <a:cubicBezTo>
                    <a:pt x="821098" y="0"/>
                    <a:pt x="964863" y="143729"/>
                    <a:pt x="964863" y="409483"/>
                  </a:cubicBezTo>
                  <a:lnTo>
                    <a:pt x="964863" y="762342"/>
                  </a:lnTo>
                  <a:cubicBezTo>
                    <a:pt x="964863" y="988841"/>
                    <a:pt x="991008" y="1082013"/>
                    <a:pt x="1028024" y="1112528"/>
                  </a:cubicBezTo>
                  <a:lnTo>
                    <a:pt x="725290" y="1112528"/>
                  </a:lnTo>
                  <a:cubicBezTo>
                    <a:pt x="699144" y="1088585"/>
                    <a:pt x="677368" y="1021560"/>
                    <a:pt x="670832" y="897404"/>
                  </a:cubicBezTo>
                  <a:close/>
                  <a:moveTo>
                    <a:pt x="676104" y="711603"/>
                  </a:moveTo>
                  <a:lnTo>
                    <a:pt x="676104" y="543715"/>
                  </a:lnTo>
                  <a:lnTo>
                    <a:pt x="676104" y="543715"/>
                  </a:lnTo>
                  <a:cubicBezTo>
                    <a:pt x="646564" y="571016"/>
                    <a:pt x="610776" y="581525"/>
                    <a:pt x="532339" y="605468"/>
                  </a:cubicBezTo>
                  <a:cubicBezTo>
                    <a:pt x="384241" y="646853"/>
                    <a:pt x="308006" y="685458"/>
                    <a:pt x="308006" y="783468"/>
                  </a:cubicBezTo>
                  <a:cubicBezTo>
                    <a:pt x="308006" y="870608"/>
                    <a:pt x="369001" y="918494"/>
                    <a:pt x="440865" y="918494"/>
                  </a:cubicBezTo>
                  <a:cubicBezTo>
                    <a:pt x="549782" y="918494"/>
                    <a:pt x="654328" y="837926"/>
                    <a:pt x="676104" y="711567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30FBFC56-8885-3442-F830-4D40CC3178F5}"/>
                </a:ext>
              </a:extLst>
            </p:cNvPr>
            <p:cNvSpPr/>
            <p:nvPr/>
          </p:nvSpPr>
          <p:spPr>
            <a:xfrm>
              <a:off x="4301487" y="2782401"/>
              <a:ext cx="1066448" cy="1110650"/>
            </a:xfrm>
            <a:custGeom>
              <a:avLst/>
              <a:gdLst>
                <a:gd name="connsiteX0" fmla="*/ 0 w 1066448"/>
                <a:gd name="connsiteY0" fmla="*/ 556390 h 1110650"/>
                <a:gd name="connsiteX1" fmla="*/ 541657 w 1066448"/>
                <a:gd name="connsiteY1" fmla="*/ 0 h 1110650"/>
                <a:gd name="connsiteX2" fmla="*/ 1066448 w 1066448"/>
                <a:gd name="connsiteY2" fmla="*/ 545846 h 1110650"/>
                <a:gd name="connsiteX3" fmla="*/ 526923 w 1066448"/>
                <a:gd name="connsiteY3" fmla="*/ 1110650 h 1110650"/>
                <a:gd name="connsiteX4" fmla="*/ 36 w 1066448"/>
                <a:gd name="connsiteY4" fmla="*/ 556354 h 1110650"/>
                <a:gd name="connsiteX5" fmla="*/ 765051 w 1066448"/>
                <a:gd name="connsiteY5" fmla="*/ 550071 h 1110650"/>
                <a:gd name="connsiteX6" fmla="*/ 537431 w 1066448"/>
                <a:gd name="connsiteY6" fmla="*/ 216569 h 1110650"/>
                <a:gd name="connsiteX7" fmla="*/ 305587 w 1066448"/>
                <a:gd name="connsiteY7" fmla="*/ 547976 h 1110650"/>
                <a:gd name="connsiteX8" fmla="*/ 528981 w 1066448"/>
                <a:gd name="connsiteY8" fmla="*/ 892023 h 1110650"/>
                <a:gd name="connsiteX9" fmla="*/ 765051 w 1066448"/>
                <a:gd name="connsiteY9" fmla="*/ 550071 h 111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6448" h="1110650">
                  <a:moveTo>
                    <a:pt x="0" y="556390"/>
                  </a:moveTo>
                  <a:cubicBezTo>
                    <a:pt x="0" y="238164"/>
                    <a:pt x="198115" y="0"/>
                    <a:pt x="541657" y="0"/>
                  </a:cubicBezTo>
                  <a:cubicBezTo>
                    <a:pt x="885198" y="0"/>
                    <a:pt x="1066448" y="214980"/>
                    <a:pt x="1066448" y="545846"/>
                  </a:cubicBezTo>
                  <a:cubicBezTo>
                    <a:pt x="1066448" y="876711"/>
                    <a:pt x="868333" y="1110650"/>
                    <a:pt x="526923" y="1110650"/>
                  </a:cubicBezTo>
                  <a:cubicBezTo>
                    <a:pt x="185512" y="1110650"/>
                    <a:pt x="36" y="893576"/>
                    <a:pt x="36" y="556354"/>
                  </a:cubicBezTo>
                  <a:close/>
                  <a:moveTo>
                    <a:pt x="765051" y="550071"/>
                  </a:moveTo>
                  <a:cubicBezTo>
                    <a:pt x="765051" y="335091"/>
                    <a:pt x="689177" y="216569"/>
                    <a:pt x="537431" y="216569"/>
                  </a:cubicBezTo>
                  <a:cubicBezTo>
                    <a:pt x="385685" y="216569"/>
                    <a:pt x="305587" y="335127"/>
                    <a:pt x="305587" y="547976"/>
                  </a:cubicBezTo>
                  <a:cubicBezTo>
                    <a:pt x="305587" y="760825"/>
                    <a:pt x="379329" y="892023"/>
                    <a:pt x="528981" y="892023"/>
                  </a:cubicBezTo>
                  <a:cubicBezTo>
                    <a:pt x="678633" y="892023"/>
                    <a:pt x="765051" y="769276"/>
                    <a:pt x="765051" y="550071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C67C7C44-B782-241F-7E93-99120E690FAF}"/>
                </a:ext>
              </a:extLst>
            </p:cNvPr>
            <p:cNvSpPr/>
            <p:nvPr/>
          </p:nvSpPr>
          <p:spPr>
            <a:xfrm>
              <a:off x="6410838" y="2808294"/>
              <a:ext cx="1066231" cy="1086021"/>
            </a:xfrm>
            <a:custGeom>
              <a:avLst/>
              <a:gdLst>
                <a:gd name="connsiteX0" fmla="*/ 0 w 1066231"/>
                <a:gd name="connsiteY0" fmla="*/ 1228 h 1086021"/>
                <a:gd name="connsiteX1" fmla="*/ 283955 w 1066231"/>
                <a:gd name="connsiteY1" fmla="*/ 1228 h 1086021"/>
                <a:gd name="connsiteX2" fmla="*/ 526381 w 1066231"/>
                <a:gd name="connsiteY2" fmla="*/ 790691 h 1086021"/>
                <a:gd name="connsiteX3" fmla="*/ 539381 w 1066231"/>
                <a:gd name="connsiteY3" fmla="*/ 790691 h 1086021"/>
                <a:gd name="connsiteX4" fmla="*/ 777545 w 1066231"/>
                <a:gd name="connsiteY4" fmla="*/ 0 h 1086021"/>
                <a:gd name="connsiteX5" fmla="*/ 1066232 w 1066231"/>
                <a:gd name="connsiteY5" fmla="*/ 0 h 1086021"/>
                <a:gd name="connsiteX6" fmla="*/ 675346 w 1066231"/>
                <a:gd name="connsiteY6" fmla="*/ 1086021 h 1086021"/>
                <a:gd name="connsiteX7" fmla="*/ 394821 w 1066231"/>
                <a:gd name="connsiteY7" fmla="*/ 1084866 h 1086021"/>
                <a:gd name="connsiteX8" fmla="*/ 0 w 1066231"/>
                <a:gd name="connsiteY8" fmla="*/ 1228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231" h="1086021">
                  <a:moveTo>
                    <a:pt x="0" y="1228"/>
                  </a:moveTo>
                  <a:lnTo>
                    <a:pt x="283955" y="1228"/>
                  </a:lnTo>
                  <a:lnTo>
                    <a:pt x="526381" y="790691"/>
                  </a:lnTo>
                  <a:lnTo>
                    <a:pt x="539381" y="790691"/>
                  </a:lnTo>
                  <a:lnTo>
                    <a:pt x="777545" y="0"/>
                  </a:lnTo>
                  <a:lnTo>
                    <a:pt x="1066232" y="0"/>
                  </a:lnTo>
                  <a:lnTo>
                    <a:pt x="675346" y="1086021"/>
                  </a:lnTo>
                  <a:lnTo>
                    <a:pt x="394821" y="1084866"/>
                  </a:lnTo>
                  <a:lnTo>
                    <a:pt x="0" y="12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56C7BC32-B566-74D1-0C2E-F18C4C992BE1}"/>
                </a:ext>
              </a:extLst>
            </p:cNvPr>
            <p:cNvSpPr/>
            <p:nvPr/>
          </p:nvSpPr>
          <p:spPr>
            <a:xfrm>
              <a:off x="3393430" y="2257682"/>
              <a:ext cx="851865" cy="1636633"/>
            </a:xfrm>
            <a:custGeom>
              <a:avLst/>
              <a:gdLst>
                <a:gd name="connsiteX0" fmla="*/ 561374 w 851865"/>
                <a:gd name="connsiteY0" fmla="*/ 396700 h 1636633"/>
                <a:gd name="connsiteX1" fmla="*/ 717454 w 851865"/>
                <a:gd name="connsiteY1" fmla="*/ 227619 h 1636633"/>
                <a:gd name="connsiteX2" fmla="*/ 851866 w 851865"/>
                <a:gd name="connsiteY2" fmla="*/ 247120 h 1636633"/>
                <a:gd name="connsiteX3" fmla="*/ 851866 w 851865"/>
                <a:gd name="connsiteY3" fmla="*/ 26001 h 1636633"/>
                <a:gd name="connsiteX4" fmla="*/ 648117 w 851865"/>
                <a:gd name="connsiteY4" fmla="*/ 0 h 1636633"/>
                <a:gd name="connsiteX5" fmla="*/ 277419 w 851865"/>
                <a:gd name="connsiteY5" fmla="*/ 381496 h 1636633"/>
                <a:gd name="connsiteX6" fmla="*/ 277419 w 851865"/>
                <a:gd name="connsiteY6" fmla="*/ 550576 h 1636633"/>
                <a:gd name="connsiteX7" fmla="*/ 85226 w 851865"/>
                <a:gd name="connsiteY7" fmla="*/ 550576 h 1636633"/>
                <a:gd name="connsiteX8" fmla="*/ 0 w 851865"/>
                <a:gd name="connsiteY8" fmla="*/ 784696 h 1636633"/>
                <a:gd name="connsiteX9" fmla="*/ 277419 w 851865"/>
                <a:gd name="connsiteY9" fmla="*/ 784696 h 1636633"/>
                <a:gd name="connsiteX10" fmla="*/ 277419 w 851865"/>
                <a:gd name="connsiteY10" fmla="*/ 1636634 h 1636633"/>
                <a:gd name="connsiteX11" fmla="*/ 561410 w 851865"/>
                <a:gd name="connsiteY11" fmla="*/ 1636634 h 1636633"/>
                <a:gd name="connsiteX12" fmla="*/ 561410 w 851865"/>
                <a:gd name="connsiteY12" fmla="*/ 767831 h 1636633"/>
                <a:gd name="connsiteX13" fmla="*/ 552743 w 851865"/>
                <a:gd name="connsiteY13" fmla="*/ 784732 h 1636633"/>
                <a:gd name="connsiteX14" fmla="*/ 822650 w 851865"/>
                <a:gd name="connsiteY14" fmla="*/ 784732 h 1636633"/>
                <a:gd name="connsiteX15" fmla="*/ 822650 w 851865"/>
                <a:gd name="connsiteY15" fmla="*/ 550612 h 1636633"/>
                <a:gd name="connsiteX16" fmla="*/ 552743 w 851865"/>
                <a:gd name="connsiteY16" fmla="*/ 550612 h 1636633"/>
                <a:gd name="connsiteX17" fmla="*/ 561410 w 851865"/>
                <a:gd name="connsiteY17" fmla="*/ 585281 h 1636633"/>
                <a:gd name="connsiteX18" fmla="*/ 561410 w 851865"/>
                <a:gd name="connsiteY18" fmla="*/ 396700 h 16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1865" h="1636633">
                  <a:moveTo>
                    <a:pt x="561374" y="396700"/>
                  </a:moveTo>
                  <a:cubicBezTo>
                    <a:pt x="561374" y="273157"/>
                    <a:pt x="602543" y="227619"/>
                    <a:pt x="717454" y="227619"/>
                  </a:cubicBezTo>
                  <a:cubicBezTo>
                    <a:pt x="769492" y="227619"/>
                    <a:pt x="814995" y="236286"/>
                    <a:pt x="851866" y="247120"/>
                  </a:cubicBezTo>
                  <a:lnTo>
                    <a:pt x="851866" y="26001"/>
                  </a:lnTo>
                  <a:cubicBezTo>
                    <a:pt x="810697" y="15167"/>
                    <a:pt x="758658" y="0"/>
                    <a:pt x="648117" y="0"/>
                  </a:cubicBezTo>
                  <a:cubicBezTo>
                    <a:pt x="403164" y="0"/>
                    <a:pt x="277419" y="145246"/>
                    <a:pt x="277419" y="381496"/>
                  </a:cubicBezTo>
                  <a:lnTo>
                    <a:pt x="277419" y="550576"/>
                  </a:lnTo>
                  <a:lnTo>
                    <a:pt x="85226" y="550576"/>
                  </a:lnTo>
                  <a:lnTo>
                    <a:pt x="0" y="784696"/>
                  </a:lnTo>
                  <a:lnTo>
                    <a:pt x="277419" y="784696"/>
                  </a:lnTo>
                  <a:lnTo>
                    <a:pt x="277419" y="1636634"/>
                  </a:lnTo>
                  <a:lnTo>
                    <a:pt x="561410" y="1636634"/>
                  </a:lnTo>
                  <a:lnTo>
                    <a:pt x="561410" y="767831"/>
                  </a:lnTo>
                  <a:lnTo>
                    <a:pt x="552743" y="784732"/>
                  </a:lnTo>
                  <a:lnTo>
                    <a:pt x="822650" y="784732"/>
                  </a:lnTo>
                  <a:lnTo>
                    <a:pt x="822650" y="550612"/>
                  </a:lnTo>
                  <a:lnTo>
                    <a:pt x="552743" y="550612"/>
                  </a:lnTo>
                  <a:lnTo>
                    <a:pt x="561410" y="585281"/>
                  </a:lnTo>
                  <a:lnTo>
                    <a:pt x="561410" y="396700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34F400AF-380B-6D34-7997-6D867B9859A9}"/>
                </a:ext>
              </a:extLst>
            </p:cNvPr>
            <p:cNvSpPr/>
            <p:nvPr/>
          </p:nvSpPr>
          <p:spPr>
            <a:xfrm>
              <a:off x="5437019" y="2809522"/>
              <a:ext cx="840273" cy="1083529"/>
            </a:xfrm>
            <a:custGeom>
              <a:avLst/>
              <a:gdLst>
                <a:gd name="connsiteX0" fmla="*/ 826190 w 840273"/>
                <a:gd name="connsiteY0" fmla="*/ 2492 h 1083529"/>
                <a:gd name="connsiteX1" fmla="*/ 462100 w 840273"/>
                <a:gd name="connsiteY1" fmla="*/ 341700 h 1083529"/>
                <a:gd name="connsiteX2" fmla="*/ 453108 w 840273"/>
                <a:gd name="connsiteY2" fmla="*/ 341772 h 1083529"/>
                <a:gd name="connsiteX3" fmla="*/ 464158 w 840273"/>
                <a:gd name="connsiteY3" fmla="*/ 154780 h 1083529"/>
                <a:gd name="connsiteX4" fmla="*/ 463870 w 840273"/>
                <a:gd name="connsiteY4" fmla="*/ 0 h 1083529"/>
                <a:gd name="connsiteX5" fmla="*/ 82410 w 840273"/>
                <a:gd name="connsiteY5" fmla="*/ 0 h 1083529"/>
                <a:gd name="connsiteX6" fmla="*/ 0 w 840273"/>
                <a:gd name="connsiteY6" fmla="*/ 224875 h 1083529"/>
                <a:gd name="connsiteX7" fmla="*/ 212849 w 840273"/>
                <a:gd name="connsiteY7" fmla="*/ 224875 h 1083529"/>
                <a:gd name="connsiteX8" fmla="*/ 212849 w 840273"/>
                <a:gd name="connsiteY8" fmla="*/ 1083530 h 1083529"/>
                <a:gd name="connsiteX9" fmla="*/ 488535 w 840273"/>
                <a:gd name="connsiteY9" fmla="*/ 1083530 h 1083529"/>
                <a:gd name="connsiteX10" fmla="*/ 488535 w 840273"/>
                <a:gd name="connsiteY10" fmla="*/ 684266 h 1083529"/>
                <a:gd name="connsiteX11" fmla="*/ 760970 w 840273"/>
                <a:gd name="connsiteY11" fmla="*/ 332708 h 1083529"/>
                <a:gd name="connsiteX12" fmla="*/ 840274 w 840273"/>
                <a:gd name="connsiteY12" fmla="*/ 332708 h 1083529"/>
                <a:gd name="connsiteX13" fmla="*/ 840274 w 840273"/>
                <a:gd name="connsiteY13" fmla="*/ 2456 h 1083529"/>
                <a:gd name="connsiteX14" fmla="*/ 826153 w 840273"/>
                <a:gd name="connsiteY14" fmla="*/ 2456 h 108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0273" h="1083529">
                  <a:moveTo>
                    <a:pt x="826190" y="2492"/>
                  </a:moveTo>
                  <a:cubicBezTo>
                    <a:pt x="640786" y="2492"/>
                    <a:pt x="490918" y="119786"/>
                    <a:pt x="462100" y="341700"/>
                  </a:cubicBezTo>
                  <a:lnTo>
                    <a:pt x="453108" y="341772"/>
                  </a:lnTo>
                  <a:lnTo>
                    <a:pt x="464158" y="154780"/>
                  </a:lnTo>
                  <a:lnTo>
                    <a:pt x="463870" y="0"/>
                  </a:lnTo>
                  <a:lnTo>
                    <a:pt x="82410" y="0"/>
                  </a:lnTo>
                  <a:lnTo>
                    <a:pt x="0" y="224875"/>
                  </a:lnTo>
                  <a:lnTo>
                    <a:pt x="212849" y="224875"/>
                  </a:lnTo>
                  <a:lnTo>
                    <a:pt x="212849" y="1083530"/>
                  </a:lnTo>
                  <a:lnTo>
                    <a:pt x="488535" y="1083530"/>
                  </a:lnTo>
                  <a:lnTo>
                    <a:pt x="488535" y="684266"/>
                  </a:lnTo>
                  <a:cubicBezTo>
                    <a:pt x="488535" y="440432"/>
                    <a:pt x="517894" y="332708"/>
                    <a:pt x="760970" y="332708"/>
                  </a:cubicBezTo>
                  <a:lnTo>
                    <a:pt x="840274" y="332708"/>
                  </a:lnTo>
                  <a:lnTo>
                    <a:pt x="840274" y="2456"/>
                  </a:lnTo>
                  <a:lnTo>
                    <a:pt x="826153" y="2456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DB9D528C-EC3A-E50B-2693-81D33BA85C93}"/>
                </a:ext>
              </a:extLst>
            </p:cNvPr>
            <p:cNvSpPr/>
            <p:nvPr/>
          </p:nvSpPr>
          <p:spPr>
            <a:xfrm>
              <a:off x="7188817" y="4190765"/>
              <a:ext cx="848471" cy="1094074"/>
            </a:xfrm>
            <a:custGeom>
              <a:avLst/>
              <a:gdLst>
                <a:gd name="connsiteX0" fmla="*/ 834171 w 848471"/>
                <a:gd name="connsiteY0" fmla="*/ 2528 h 1094074"/>
                <a:gd name="connsiteX1" fmla="*/ 466542 w 848471"/>
                <a:gd name="connsiteY1" fmla="*/ 345022 h 1094074"/>
                <a:gd name="connsiteX2" fmla="*/ 457478 w 848471"/>
                <a:gd name="connsiteY2" fmla="*/ 345094 h 1094074"/>
                <a:gd name="connsiteX3" fmla="*/ 468636 w 848471"/>
                <a:gd name="connsiteY3" fmla="*/ 156296 h 1094074"/>
                <a:gd name="connsiteX4" fmla="*/ 468348 w 848471"/>
                <a:gd name="connsiteY4" fmla="*/ 0 h 1094074"/>
                <a:gd name="connsiteX5" fmla="*/ 83204 w 848471"/>
                <a:gd name="connsiteY5" fmla="*/ 0 h 1094074"/>
                <a:gd name="connsiteX6" fmla="*/ 0 w 848471"/>
                <a:gd name="connsiteY6" fmla="*/ 227078 h 1094074"/>
                <a:gd name="connsiteX7" fmla="*/ 214944 w 848471"/>
                <a:gd name="connsiteY7" fmla="*/ 227078 h 1094074"/>
                <a:gd name="connsiteX8" fmla="*/ 214944 w 848471"/>
                <a:gd name="connsiteY8" fmla="*/ 1094075 h 1094074"/>
                <a:gd name="connsiteX9" fmla="*/ 493302 w 848471"/>
                <a:gd name="connsiteY9" fmla="*/ 1094075 h 1094074"/>
                <a:gd name="connsiteX10" fmla="*/ 493302 w 848471"/>
                <a:gd name="connsiteY10" fmla="*/ 690911 h 1094074"/>
                <a:gd name="connsiteX11" fmla="*/ 768409 w 848471"/>
                <a:gd name="connsiteY11" fmla="*/ 335958 h 1094074"/>
                <a:gd name="connsiteX12" fmla="*/ 848471 w 848471"/>
                <a:gd name="connsiteY12" fmla="*/ 335958 h 1094074"/>
                <a:gd name="connsiteX13" fmla="*/ 848471 w 848471"/>
                <a:gd name="connsiteY13" fmla="*/ 2528 h 1094074"/>
                <a:gd name="connsiteX14" fmla="*/ 834207 w 848471"/>
                <a:gd name="connsiteY14" fmla="*/ 2528 h 109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8471" h="1094074">
                  <a:moveTo>
                    <a:pt x="834171" y="2528"/>
                  </a:moveTo>
                  <a:cubicBezTo>
                    <a:pt x="646962" y="2528"/>
                    <a:pt x="495649" y="120942"/>
                    <a:pt x="466542" y="345022"/>
                  </a:cubicBezTo>
                  <a:lnTo>
                    <a:pt x="457478" y="345094"/>
                  </a:lnTo>
                  <a:lnTo>
                    <a:pt x="468636" y="156296"/>
                  </a:lnTo>
                  <a:lnTo>
                    <a:pt x="468348" y="0"/>
                  </a:lnTo>
                  <a:lnTo>
                    <a:pt x="83204" y="0"/>
                  </a:lnTo>
                  <a:lnTo>
                    <a:pt x="0" y="227078"/>
                  </a:lnTo>
                  <a:lnTo>
                    <a:pt x="214944" y="227078"/>
                  </a:lnTo>
                  <a:lnTo>
                    <a:pt x="214944" y="1094075"/>
                  </a:lnTo>
                  <a:lnTo>
                    <a:pt x="493302" y="1094075"/>
                  </a:lnTo>
                  <a:lnTo>
                    <a:pt x="493302" y="690911"/>
                  </a:lnTo>
                  <a:cubicBezTo>
                    <a:pt x="493302" y="444730"/>
                    <a:pt x="522950" y="335958"/>
                    <a:pt x="768409" y="335958"/>
                  </a:cubicBezTo>
                  <a:lnTo>
                    <a:pt x="848471" y="335958"/>
                  </a:lnTo>
                  <a:lnTo>
                    <a:pt x="848471" y="2528"/>
                  </a:lnTo>
                  <a:lnTo>
                    <a:pt x="834207" y="25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433DE026-208B-9BC3-4F3F-6478CBA2EF5A}"/>
                </a:ext>
              </a:extLst>
            </p:cNvPr>
            <p:cNvSpPr/>
            <p:nvPr/>
          </p:nvSpPr>
          <p:spPr>
            <a:xfrm>
              <a:off x="7359955" y="2808294"/>
              <a:ext cx="682026" cy="1086021"/>
            </a:xfrm>
            <a:custGeom>
              <a:avLst/>
              <a:gdLst>
                <a:gd name="connsiteX0" fmla="*/ 0 w 682026"/>
                <a:gd name="connsiteY0" fmla="*/ 1086021 h 1086021"/>
                <a:gd name="connsiteX1" fmla="*/ 286772 w 682026"/>
                <a:gd name="connsiteY1" fmla="*/ 1086021 h 1086021"/>
                <a:gd name="connsiteX2" fmla="*/ 682027 w 682026"/>
                <a:gd name="connsiteY2" fmla="*/ 0 h 1086021"/>
                <a:gd name="connsiteX3" fmla="*/ 395291 w 682026"/>
                <a:gd name="connsiteY3" fmla="*/ 0 h 1086021"/>
                <a:gd name="connsiteX4" fmla="*/ 0 w 682026"/>
                <a:gd name="connsiteY4" fmla="*/ 1086021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26" h="1086021">
                  <a:moveTo>
                    <a:pt x="0" y="1086021"/>
                  </a:moveTo>
                  <a:lnTo>
                    <a:pt x="286772" y="1086021"/>
                  </a:lnTo>
                  <a:lnTo>
                    <a:pt x="682027" y="0"/>
                  </a:lnTo>
                  <a:lnTo>
                    <a:pt x="395291" y="0"/>
                  </a:lnTo>
                  <a:lnTo>
                    <a:pt x="0" y="108602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AE1CA9BB-9389-8AEC-221D-51F38A028C18}"/>
                </a:ext>
              </a:extLst>
            </p:cNvPr>
            <p:cNvSpPr/>
            <p:nvPr/>
          </p:nvSpPr>
          <p:spPr>
            <a:xfrm>
              <a:off x="3838015" y="4167870"/>
              <a:ext cx="1029649" cy="1116969"/>
            </a:xfrm>
            <a:custGeom>
              <a:avLst/>
              <a:gdLst>
                <a:gd name="connsiteX0" fmla="*/ 671879 w 1029649"/>
                <a:gd name="connsiteY0" fmla="*/ 898668 h 1116969"/>
                <a:gd name="connsiteX1" fmla="*/ 329385 w 1029649"/>
                <a:gd name="connsiteY1" fmla="*/ 1116970 h 1116969"/>
                <a:gd name="connsiteX2" fmla="*/ 0 w 1029649"/>
                <a:gd name="connsiteY2" fmla="*/ 837601 h 1116969"/>
                <a:gd name="connsiteX3" fmla="*/ 390452 w 1029649"/>
                <a:gd name="connsiteY3" fmla="*/ 499477 h 1116969"/>
                <a:gd name="connsiteX4" fmla="*/ 669676 w 1029649"/>
                <a:gd name="connsiteY4" fmla="*/ 416598 h 1116969"/>
                <a:gd name="connsiteX5" fmla="*/ 669676 w 1029649"/>
                <a:gd name="connsiteY5" fmla="*/ 392619 h 1116969"/>
                <a:gd name="connsiteX6" fmla="*/ 484273 w 1029649"/>
                <a:gd name="connsiteY6" fmla="*/ 224658 h 1116969"/>
                <a:gd name="connsiteX7" fmla="*/ 235600 w 1029649"/>
                <a:gd name="connsiteY7" fmla="*/ 383916 h 1116969"/>
                <a:gd name="connsiteX8" fmla="*/ 8739 w 1029649"/>
                <a:gd name="connsiteY8" fmla="*/ 261746 h 1116969"/>
                <a:gd name="connsiteX9" fmla="*/ 514825 w 1029649"/>
                <a:gd name="connsiteY9" fmla="*/ 0 h 1116969"/>
                <a:gd name="connsiteX10" fmla="*/ 966379 w 1029649"/>
                <a:gd name="connsiteY10" fmla="*/ 410097 h 1116969"/>
                <a:gd name="connsiteX11" fmla="*/ 966379 w 1029649"/>
                <a:gd name="connsiteY11" fmla="*/ 763498 h 1116969"/>
                <a:gd name="connsiteX12" fmla="*/ 1029649 w 1029649"/>
                <a:gd name="connsiteY12" fmla="*/ 1114189 h 1116969"/>
                <a:gd name="connsiteX13" fmla="*/ 726446 w 1029649"/>
                <a:gd name="connsiteY13" fmla="*/ 1114189 h 1116969"/>
                <a:gd name="connsiteX14" fmla="*/ 671915 w 1029649"/>
                <a:gd name="connsiteY14" fmla="*/ 898740 h 1116969"/>
                <a:gd name="connsiteX15" fmla="*/ 677152 w 1029649"/>
                <a:gd name="connsiteY15" fmla="*/ 712615 h 1116969"/>
                <a:gd name="connsiteX16" fmla="*/ 677152 w 1029649"/>
                <a:gd name="connsiteY16" fmla="*/ 544473 h 1116969"/>
                <a:gd name="connsiteX17" fmla="*/ 677152 w 1029649"/>
                <a:gd name="connsiteY17" fmla="*/ 544473 h 1116969"/>
                <a:gd name="connsiteX18" fmla="*/ 533170 w 1029649"/>
                <a:gd name="connsiteY18" fmla="*/ 606334 h 1116969"/>
                <a:gd name="connsiteX19" fmla="*/ 308476 w 1029649"/>
                <a:gd name="connsiteY19" fmla="*/ 784588 h 1116969"/>
                <a:gd name="connsiteX20" fmla="*/ 441552 w 1029649"/>
                <a:gd name="connsiteY20" fmla="*/ 919830 h 1116969"/>
                <a:gd name="connsiteX21" fmla="*/ 677152 w 1029649"/>
                <a:gd name="connsiteY21" fmla="*/ 712615 h 1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9649" h="1116969">
                  <a:moveTo>
                    <a:pt x="671879" y="898668"/>
                  </a:moveTo>
                  <a:cubicBezTo>
                    <a:pt x="621068" y="1043155"/>
                    <a:pt x="486476" y="1116970"/>
                    <a:pt x="329385" y="1116970"/>
                  </a:cubicBezTo>
                  <a:cubicBezTo>
                    <a:pt x="119967" y="1116970"/>
                    <a:pt x="0" y="1018635"/>
                    <a:pt x="0" y="837601"/>
                  </a:cubicBezTo>
                  <a:cubicBezTo>
                    <a:pt x="0" y="630350"/>
                    <a:pt x="163591" y="545304"/>
                    <a:pt x="390452" y="499477"/>
                  </a:cubicBezTo>
                  <a:cubicBezTo>
                    <a:pt x="578058" y="460222"/>
                    <a:pt x="660937" y="440577"/>
                    <a:pt x="669676" y="416598"/>
                  </a:cubicBezTo>
                  <a:lnTo>
                    <a:pt x="669676" y="392619"/>
                  </a:lnTo>
                  <a:cubicBezTo>
                    <a:pt x="669676" y="287928"/>
                    <a:pt x="617313" y="224658"/>
                    <a:pt x="484273" y="224658"/>
                  </a:cubicBezTo>
                  <a:cubicBezTo>
                    <a:pt x="351233" y="224658"/>
                    <a:pt x="270485" y="303167"/>
                    <a:pt x="235600" y="383916"/>
                  </a:cubicBezTo>
                  <a:lnTo>
                    <a:pt x="8739" y="261746"/>
                  </a:lnTo>
                  <a:cubicBezTo>
                    <a:pt x="87285" y="100321"/>
                    <a:pt x="279224" y="0"/>
                    <a:pt x="514825" y="0"/>
                  </a:cubicBezTo>
                  <a:cubicBezTo>
                    <a:pt x="822398" y="0"/>
                    <a:pt x="966379" y="143982"/>
                    <a:pt x="966379" y="410097"/>
                  </a:cubicBezTo>
                  <a:lnTo>
                    <a:pt x="966379" y="763498"/>
                  </a:lnTo>
                  <a:cubicBezTo>
                    <a:pt x="966379" y="990358"/>
                    <a:pt x="992561" y="1083674"/>
                    <a:pt x="1029649" y="1114189"/>
                  </a:cubicBezTo>
                  <a:lnTo>
                    <a:pt x="726446" y="1114189"/>
                  </a:lnTo>
                  <a:cubicBezTo>
                    <a:pt x="700264" y="1090210"/>
                    <a:pt x="678452" y="1023077"/>
                    <a:pt x="671915" y="898740"/>
                  </a:cubicBezTo>
                  <a:close/>
                  <a:moveTo>
                    <a:pt x="677152" y="712615"/>
                  </a:moveTo>
                  <a:lnTo>
                    <a:pt x="677152" y="544473"/>
                  </a:lnTo>
                  <a:lnTo>
                    <a:pt x="677152" y="544473"/>
                  </a:lnTo>
                  <a:cubicBezTo>
                    <a:pt x="647575" y="571811"/>
                    <a:pt x="611715" y="582356"/>
                    <a:pt x="533170" y="606334"/>
                  </a:cubicBezTo>
                  <a:cubicBezTo>
                    <a:pt x="384855" y="647792"/>
                    <a:pt x="308476" y="686433"/>
                    <a:pt x="308476" y="784588"/>
                  </a:cubicBezTo>
                  <a:cubicBezTo>
                    <a:pt x="308476" y="871836"/>
                    <a:pt x="369543" y="919830"/>
                    <a:pt x="441552" y="919830"/>
                  </a:cubicBezTo>
                  <a:cubicBezTo>
                    <a:pt x="550612" y="919830"/>
                    <a:pt x="655340" y="839118"/>
                    <a:pt x="677152" y="712615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FA941A86-DF12-0A82-93D4-4CFAB1EAF938}"/>
                </a:ext>
              </a:extLst>
            </p:cNvPr>
            <p:cNvSpPr/>
            <p:nvPr/>
          </p:nvSpPr>
          <p:spPr>
            <a:xfrm>
              <a:off x="8099474" y="4191379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7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6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7"/>
                    <a:pt x="438410" y="1100177"/>
                  </a:cubicBezTo>
                  <a:cubicBezTo>
                    <a:pt x="257159" y="1100177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7ADAF0B2-91E3-8A2F-29A6-F531340592E4}"/>
                </a:ext>
              </a:extLst>
            </p:cNvPr>
            <p:cNvSpPr/>
            <p:nvPr/>
          </p:nvSpPr>
          <p:spPr>
            <a:xfrm>
              <a:off x="8099474" y="2807536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8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7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8"/>
                    <a:pt x="438410" y="1100178"/>
                  </a:cubicBezTo>
                  <a:cubicBezTo>
                    <a:pt x="257159" y="1100178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0310002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introduction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396" y="2160000"/>
            <a:ext cx="2193332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397" y="2592000"/>
            <a:ext cx="2193332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43831" y="2160000"/>
            <a:ext cx="2193332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43832" y="2592000"/>
            <a:ext cx="2193332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68849" y="2160000"/>
            <a:ext cx="2193332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3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68850" y="2592000"/>
            <a:ext cx="2193332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7754957-74D7-D0D5-848B-39C3E526E6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3866" y="2160000"/>
            <a:ext cx="2193332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4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E165B66-0E91-F9C6-89CF-10EFF86FB3F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693867" y="2592000"/>
            <a:ext cx="2193332" cy="33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4804556-2CA6-A3C1-67A1-CB3B7D4C84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115812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err="1"/>
              <a:t>Espace</a:t>
            </a:r>
            <a:r>
              <a:rPr lang="en-US"/>
              <a:t> pour un </a:t>
            </a:r>
            <a:r>
              <a:rPr lang="en-US" err="1"/>
              <a:t>texte</a:t>
            </a:r>
            <a:r>
              <a:rPr lang="en-US"/>
              <a:t> </a:t>
            </a:r>
            <a:r>
              <a:rPr lang="en-US" err="1"/>
              <a:t>d’introduction</a:t>
            </a:r>
            <a:r>
              <a:rPr lang="en-US"/>
              <a:t> facultative (2 </a:t>
            </a:r>
            <a:r>
              <a:rPr lang="en-US" err="1"/>
              <a:t>lignes</a:t>
            </a:r>
            <a:r>
              <a:rPr lang="en-US"/>
              <a:t> maximum)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86439A7-3822-1290-CAC9-BD96F35F868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4800" y="19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8881FA82-625B-3A61-C9A7-4B9BB4F3F6E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231184" y="19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18288754-EC19-10D6-B558-74DB97EA1BE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57886" y="19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D44BD020-479D-FBFB-D346-B67666EB3AEE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88687" y="19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18938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no introductio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260000"/>
            <a:ext cx="2192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400" y="1692000"/>
            <a:ext cx="2192400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41200" y="1260000"/>
            <a:ext cx="2192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41200" y="1692000"/>
            <a:ext cx="2192400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68000" y="1260000"/>
            <a:ext cx="2192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3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768000" y="1692000"/>
            <a:ext cx="2192400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7754957-74D7-D0D5-848B-39C3E526E6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4799" y="1260000"/>
            <a:ext cx="2192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4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E165B66-0E91-F9C6-89CF-10EFF86FB3F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694800" y="1692000"/>
            <a:ext cx="2192400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A82684E-299D-151D-AC01-7693B8AF2DF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4800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9A680C2D-DE0C-2BE6-C4C1-167AED08BBA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231184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9DE299DF-DBF8-3F0A-5C70-620983CABF2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57886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328CB566-8AC7-665C-FAB0-976D393A95D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88687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75379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 with introduction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398" y="21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399" y="2592000"/>
            <a:ext cx="3060000" cy="1368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3180" y="21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73181" y="2592000"/>
            <a:ext cx="3060000" cy="1255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1962" y="21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3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831963" y="2592000"/>
            <a:ext cx="3060000" cy="12555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37BD24B-0050-8906-E9F3-CBBB1D8289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9" y="1260000"/>
            <a:ext cx="11581200" cy="720000"/>
          </a:xfrm>
        </p:spPr>
        <p:txBody>
          <a:bodyPr/>
          <a:lstStyle>
            <a:lvl1pPr marL="0" indent="0">
              <a:buNone/>
              <a:defRPr sz="1800"/>
            </a:lvl1pPr>
            <a:lvl2pPr marL="176213" indent="0">
              <a:buNone/>
              <a:defRPr sz="2000"/>
            </a:lvl2pPr>
            <a:lvl3pPr marL="357188" indent="0">
              <a:buNone/>
              <a:defRPr sz="2000"/>
            </a:lvl3pPr>
            <a:lvl4pPr marL="534988" indent="0">
              <a:buNone/>
              <a:defRPr sz="2000"/>
            </a:lvl4pPr>
            <a:lvl5pPr marL="715963" indent="0">
              <a:buNone/>
              <a:defRPr sz="2000"/>
            </a:lvl5pPr>
          </a:lstStyle>
          <a:p>
            <a:pPr lvl="0"/>
            <a:r>
              <a:rPr lang="en-US" err="1"/>
              <a:t>Espace</a:t>
            </a:r>
            <a:r>
              <a:rPr lang="en-US"/>
              <a:t> pour un </a:t>
            </a:r>
            <a:r>
              <a:rPr lang="en-US" err="1"/>
              <a:t>texte</a:t>
            </a:r>
            <a:r>
              <a:rPr lang="en-US"/>
              <a:t> </a:t>
            </a:r>
            <a:r>
              <a:rPr lang="en-US" err="1"/>
              <a:t>d’introduction</a:t>
            </a:r>
            <a:r>
              <a:rPr lang="en-US"/>
              <a:t> facultative (2 </a:t>
            </a:r>
            <a:r>
              <a:rPr lang="en-US" err="1"/>
              <a:t>lignes</a:t>
            </a:r>
            <a:r>
              <a:rPr lang="en-US"/>
              <a:t> maximum)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F9EC305-D440-2893-E906-ADC1D8E23E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4398" y="414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4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6CD011D2-5F4B-4DEF-F30B-8FC238AC94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914399" y="4572000"/>
            <a:ext cx="3060000" cy="1368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981CE925-E43A-C6B5-7D72-760559783A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73180" y="414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5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4984A5E-0770-D103-58A3-E1A2F46867D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873181" y="4572000"/>
            <a:ext cx="3060000" cy="1368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E81A2E33-5F45-E755-BFA5-7E84A36AF1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31962" y="414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6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33061B88-6B81-FDAF-ED9E-74D088634BC0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831963" y="4572000"/>
            <a:ext cx="3060000" cy="1368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9591626B-58F0-DFE6-D291-D1F74A047BE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4801" y="1991016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419217D5-9389-E4D4-C7C1-076CA234E5B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263584" y="1991016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ECD36A1E-7B2E-2134-533F-C023B8AFBE3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222367" y="1991016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3AEC8FD1-28A6-3231-B7EC-2C76E3CBF03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04801" y="3971016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A67A67F9-C4E6-257B-32E3-A57F1190942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263584" y="3971016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38AAB764-B8CC-20D4-676B-A928F053992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222367" y="3971016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8073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 no introductio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6B2A-25FD-97FA-B587-E577F9D470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009D2C-48BF-EB93-E681-83623E88F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BC92C-2804-6021-2D01-52726E095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398" y="12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FF356F-9046-C28C-B595-84F1BF6B77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4399" y="1692000"/>
            <a:ext cx="3060000" cy="180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F7A2340-BCCE-BAE4-1543-D93A1CF20A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3180" y="12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2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104CEC1-3049-629D-2BFB-508568609B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73181" y="1692000"/>
            <a:ext cx="3060000" cy="180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443A3FF-0F18-EB95-B1F7-C0D79AC924F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9DCABAC-5282-175F-09B8-FD80203310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BB74EE-C12E-99A7-A96E-0DC8CC0DBDF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EDC2CE6-943D-F3EA-85E0-34B37E416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1962" y="1260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3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25DA77E7-7077-8025-921A-3EF4A5F2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831963" y="1692000"/>
            <a:ext cx="3060000" cy="180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F9EC305-D440-2893-E906-ADC1D8E23E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4398" y="3672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4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6CD011D2-5F4B-4DEF-F30B-8FC238AC94F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914399" y="4104000"/>
            <a:ext cx="3060000" cy="180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981CE925-E43A-C6B5-7D72-760559783A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73180" y="3672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5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84984A5E-0770-D103-58A3-E1A2F46867D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873181" y="4104000"/>
            <a:ext cx="3060000" cy="180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E81A2E33-5F45-E755-BFA5-7E84A36AF19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31962" y="3672000"/>
            <a:ext cx="306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6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33061B88-6B81-FDAF-ED9E-74D088634BC0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8831963" y="4104000"/>
            <a:ext cx="3060000" cy="180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2BF23F95-2673-FE84-66E7-82097451E46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4801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0" name="Picture Placeholder 14">
            <a:extLst>
              <a:ext uri="{FF2B5EF4-FFF2-40B4-BE49-F238E27FC236}">
                <a16:creationId xmlns:a16="http://schemas.microsoft.com/office/drawing/2014/main" id="{C7CCFC2C-8E49-1CD8-E77D-05EC4616153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263584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1" name="Picture Placeholder 14">
            <a:extLst>
              <a:ext uri="{FF2B5EF4-FFF2-40B4-BE49-F238E27FC236}">
                <a16:creationId xmlns:a16="http://schemas.microsoft.com/office/drawing/2014/main" id="{99383212-5E56-5076-CADC-AE74C2E23549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222367" y="1090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2" name="Picture Placeholder 14">
            <a:extLst>
              <a:ext uri="{FF2B5EF4-FFF2-40B4-BE49-F238E27FC236}">
                <a16:creationId xmlns:a16="http://schemas.microsoft.com/office/drawing/2014/main" id="{B23A623D-583C-7275-793F-72445CF17BC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04801" y="3502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85ECF528-F4CD-11DE-C52B-74C6A0536CB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263584" y="3502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770DC091-DD84-E985-38FC-1D5ACA0845A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222367" y="3502800"/>
            <a:ext cx="502962" cy="5040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756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D6B1-3EFA-DC15-FA38-C5DFFE8B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2422800"/>
            <a:ext cx="11581200" cy="360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23C6B-F584-EFF0-D4B2-F50D4DEE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8608B-C9BE-0115-D98A-80D843DB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E60D8-D1AB-0B88-66B3-B28585C5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594359-489A-D8EC-A63B-358473973D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2869248"/>
            <a:ext cx="11581200" cy="1590675"/>
          </a:xfrm>
        </p:spPr>
        <p:txBody>
          <a:bodyPr/>
          <a:lstStyle>
            <a:lvl1pPr marL="0" indent="0">
              <a:buNone/>
              <a:defRPr sz="3600" b="1"/>
            </a:lvl1pPr>
            <a:lvl2pPr marL="176213" indent="0">
              <a:buNone/>
              <a:defRPr sz="3600" b="1"/>
            </a:lvl2pPr>
            <a:lvl3pPr marL="357188" indent="0">
              <a:buNone/>
              <a:defRPr sz="3600" b="1"/>
            </a:lvl3pPr>
            <a:lvl4pPr marL="534988" indent="0">
              <a:buNone/>
              <a:defRPr sz="3600" b="1"/>
            </a:lvl4pPr>
            <a:lvl5pPr marL="715963" indent="0">
              <a:buNone/>
              <a:defRPr sz="3600" b="1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124327087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EE27-6D9E-2EA1-121A-B2BD253AB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4EC3D-D47F-716A-A151-ADE5FB2C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25ECD-39EC-4E11-7048-B8F19CE2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52932-21A5-5D5D-CBD0-B1D05162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202DCC5-A246-1BAC-FE34-93992F42C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AC093CF-9094-42B3-E644-4B1D722C80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6000" y="1258889"/>
            <a:ext cx="5648400" cy="469106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E81BA9-7009-A36E-9F02-FC2536F7D4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3563" y="1258888"/>
            <a:ext cx="5648400" cy="4240212"/>
          </a:xfrm>
        </p:spPr>
        <p:txBody>
          <a:bodyPr/>
          <a:lstStyle>
            <a:lvl1pPr marL="157163" indent="-157163">
              <a:buNone/>
              <a:defRPr sz="2400" b="1"/>
            </a:lvl1pPr>
            <a:lvl2pPr marL="176213" indent="0">
              <a:buNone/>
              <a:defRPr sz="2400" b="1"/>
            </a:lvl2pPr>
            <a:lvl3pPr marL="357188" indent="0">
              <a:buNone/>
              <a:defRPr sz="2400" b="1"/>
            </a:lvl3pPr>
            <a:lvl4pPr marL="534988" indent="0">
              <a:buNone/>
              <a:defRPr sz="2400" b="1"/>
            </a:lvl4pPr>
            <a:lvl5pPr marL="715963" indent="0">
              <a:buNone/>
              <a:defRPr sz="2400" b="1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DD79567B-BA61-21E3-EB1B-6B95C8E8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7602" y="5499100"/>
            <a:ext cx="5648398" cy="450850"/>
          </a:xfrm>
        </p:spPr>
        <p:txBody>
          <a:bodyPr/>
          <a:lstStyle>
            <a:lvl1pPr marL="0" indent="0">
              <a:buNone/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Nom, poste</a:t>
            </a:r>
          </a:p>
        </p:txBody>
      </p:sp>
    </p:spTree>
    <p:extLst>
      <p:ext uri="{BB962C8B-B14F-4D97-AF65-F5344CB8AC3E}">
        <p14:creationId xmlns:p14="http://schemas.microsoft.com/office/powerpoint/2010/main" val="264091646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_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644ABC-A943-3ED6-C41B-5AFF1F1E01A8}"/>
              </a:ext>
            </a:extLst>
          </p:cNvPr>
          <p:cNvSpPr/>
          <p:nvPr userDrawn="1"/>
        </p:nvSpPr>
        <p:spPr>
          <a:xfrm>
            <a:off x="7569201" y="1"/>
            <a:ext cx="4622800" cy="68548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BEE27-6D9E-2EA1-121A-B2BD253AB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4EC3D-D47F-716A-A151-ADE5FB2C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25ECD-39EC-4E11-7048-B8F19CE2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52932-21A5-5D5D-CBD0-B1D05162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202DCC5-A246-1BAC-FE34-93992F42C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E81BA9-7009-A36E-9F02-FC2536F7D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7735" y="1260000"/>
            <a:ext cx="3748720" cy="4239100"/>
          </a:xfrm>
        </p:spPr>
        <p:txBody>
          <a:bodyPr/>
          <a:lstStyle>
            <a:lvl1pPr marL="120650" indent="-120650">
              <a:buNone/>
              <a:defRPr sz="2400" b="0"/>
            </a:lvl1pPr>
            <a:lvl2pPr marL="176213" indent="0">
              <a:buNone/>
              <a:defRPr sz="2400" b="1"/>
            </a:lvl2pPr>
            <a:lvl3pPr marL="357188" indent="0">
              <a:buNone/>
              <a:defRPr sz="2400" b="1"/>
            </a:lvl3pPr>
            <a:lvl4pPr marL="534988" indent="0">
              <a:buNone/>
              <a:defRPr sz="2400" b="1"/>
            </a:lvl4pPr>
            <a:lvl5pPr marL="715963" indent="0">
              <a:buNone/>
              <a:defRPr sz="2400" b="1"/>
            </a:lvl5pPr>
          </a:lstStyle>
          <a:p>
            <a:pPr lvl="0"/>
            <a:r>
              <a:rPr lang="en-US"/>
              <a:t>“</a:t>
            </a:r>
            <a:r>
              <a:rPr lang="en-US" err="1"/>
              <a:t>Cliquez</a:t>
            </a:r>
            <a:r>
              <a:rPr lang="en-US"/>
              <a:t> pour </a:t>
            </a:r>
            <a:r>
              <a:rPr lang="en-US" err="1"/>
              <a:t>ajouter</a:t>
            </a:r>
            <a:r>
              <a:rPr lang="en-US"/>
              <a:t> du </a:t>
            </a:r>
            <a:r>
              <a:rPr lang="en-US" err="1"/>
              <a:t>texte</a:t>
            </a:r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8DBE469-FA96-A611-CE98-0F2F91BDD6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7" y="1260000"/>
            <a:ext cx="72000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90D26B-A5B3-53AF-787D-CA185DA722E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05998" y="1692000"/>
            <a:ext cx="7200000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pic>
        <p:nvPicPr>
          <p:cNvPr id="10" name="Picture 9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A695A264-93AA-CE06-BF63-CD04C406C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1963" y="6164997"/>
            <a:ext cx="1080000" cy="454003"/>
          </a:xfrm>
          <a:prstGeom prst="rect">
            <a:avLst/>
          </a:prstGeom>
        </p:spPr>
      </p:pic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29C61118-65C4-E1C5-E036-604CF0B059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7735" y="5499100"/>
            <a:ext cx="3748720" cy="450850"/>
          </a:xfrm>
        </p:spPr>
        <p:txBody>
          <a:bodyPr/>
          <a:lstStyle>
            <a:lvl1pPr marL="0" indent="0">
              <a:buNone/>
              <a:defRPr sz="1200" b="1"/>
            </a:lvl1pPr>
            <a:lvl2pPr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/>
              <a:t>Nom, poste</a:t>
            </a:r>
          </a:p>
        </p:txBody>
      </p:sp>
    </p:spTree>
    <p:extLst>
      <p:ext uri="{BB962C8B-B14F-4D97-AF65-F5344CB8AC3E}">
        <p14:creationId xmlns:p14="http://schemas.microsoft.com/office/powerpoint/2010/main" val="265150986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righ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9F930D-35CB-01D0-4761-E9A6692624F6}"/>
              </a:ext>
            </a:extLst>
          </p:cNvPr>
          <p:cNvSpPr/>
          <p:nvPr userDrawn="1"/>
        </p:nvSpPr>
        <p:spPr>
          <a:xfrm>
            <a:off x="7569201" y="1"/>
            <a:ext cx="4622800" cy="68548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FAA43-049E-0EDB-73E3-7ED4429EA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65ECB-6708-A610-4029-A91BD50C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E1FAB-C451-E465-8500-00AEE22D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D2BA-FFC1-18C8-F9F3-DBECD87D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5F5A8C2-A4E5-0B25-09CD-E49B873767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pic>
        <p:nvPicPr>
          <p:cNvPr id="8" name="Picture 7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C31CD433-4D6D-8EAB-439A-3F97BE7866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1963" y="6164997"/>
            <a:ext cx="1080000" cy="454003"/>
          </a:xfrm>
          <a:prstGeom prst="rect">
            <a:avLst/>
          </a:prstGeom>
        </p:spPr>
      </p:pic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2E247C2-C9E4-83C5-F04A-E5EA50CF0D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76131" y="1258888"/>
            <a:ext cx="4011069" cy="46910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FC463AB-4BD2-49D5-767F-54FC8EA65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997" y="1260000"/>
            <a:ext cx="6958402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271815FF-0161-8C49-AB75-C04614AA1BB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05998" y="1692000"/>
            <a:ext cx="6958402" cy="4257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0850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774D-425F-4BC0-2A89-D4FFAD2D27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D2A33-8FED-378E-7CD7-17B365A7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81165-1F65-1CE8-67D1-82144907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C5859-8CFE-67C8-1FC8-66D5E71B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D3BA3C3-C7E2-5DDF-A5DF-F098DEE55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83844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EE27-6D9E-2EA1-121A-B2BD253AB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4EC3D-D47F-716A-A151-ADE5FB2C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25ECD-39EC-4E11-7048-B8F19CE2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52932-21A5-5D5D-CBD0-B1D05162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202DCC5-A246-1BAC-FE34-93992F42C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2A2661-F0D3-EA1A-1204-1F0DD2023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000" y="1260000"/>
            <a:ext cx="327612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Notre équipe</a:t>
            </a:r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6AAF7BD-B690-19AE-85DD-D64C07178B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800" y="1692000"/>
            <a:ext cx="3277200" cy="1501775"/>
          </a:xfrm>
        </p:spPr>
        <p:txBody>
          <a:bodyPr/>
          <a:lstStyle>
            <a:lvl1pPr marL="0" indent="0">
              <a:buNone/>
              <a:defRPr sz="2400" b="1"/>
            </a:lvl1pPr>
            <a:lvl2pPr marL="176213" indent="0">
              <a:buNone/>
              <a:defRPr sz="2400" b="1"/>
            </a:lvl2pPr>
            <a:lvl3pPr marL="357188" indent="0">
              <a:buNone/>
              <a:defRPr sz="2400" b="1"/>
            </a:lvl3pPr>
            <a:lvl4pPr marL="534988" indent="0">
              <a:buNone/>
              <a:defRPr sz="2400" b="1"/>
            </a:lvl4pPr>
            <a:lvl5pPr marL="715963" indent="0">
              <a:buNone/>
              <a:defRPr sz="2400" b="1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D23521A-6BFC-0413-2BE0-68637565C49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21498" y="1260000"/>
            <a:ext cx="1638000" cy="163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77DA299-DF9F-AA0B-EBD9-B89A2B27B9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73498" y="1260000"/>
            <a:ext cx="1638000" cy="163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9EDEE6B0-32AE-5C3F-B6C7-53332D9C70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21498" y="3652524"/>
            <a:ext cx="1638000" cy="163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62F9F762-D9F9-DA71-29D1-C79016D1A8D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973498" y="3652524"/>
            <a:ext cx="1638000" cy="163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33872C5-04BF-F8E7-4D24-9D0D57B1BB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06949" y="2117664"/>
            <a:ext cx="2027051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err="1"/>
              <a:t>Prénom</a:t>
            </a:r>
            <a:r>
              <a:rPr lang="en-US"/>
              <a:t>, Nom</a:t>
            </a:r>
            <a:endParaRPr lang="en-GB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FBD4C676-D3A0-7C78-8E0C-1156D9E4EF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06949" y="2538000"/>
            <a:ext cx="2027051" cy="36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Poste</a:t>
            </a:r>
            <a:endParaRPr lang="en-GB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5A2D47DF-6C80-9D62-8F40-BED8626C26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58949" y="2117664"/>
            <a:ext cx="2027051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err="1"/>
              <a:t>Prénom</a:t>
            </a:r>
            <a:r>
              <a:rPr lang="en-US"/>
              <a:t>, Nom</a:t>
            </a:r>
            <a:endParaRPr lang="en-GB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124E0AA2-5A10-C4F8-7FF7-3331E936DA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58949" y="2538000"/>
            <a:ext cx="2027051" cy="36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Poste</a:t>
            </a:r>
            <a:endParaRPr lang="en-GB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8BDB34A3-36A9-DFDC-3C94-2120F1A7EB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06949" y="4510188"/>
            <a:ext cx="2027051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err="1"/>
              <a:t>Prénom</a:t>
            </a:r>
            <a:r>
              <a:rPr lang="en-US"/>
              <a:t>, Nom</a:t>
            </a:r>
            <a:endParaRPr lang="en-GB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A3717ED6-BDEA-E997-D0EF-C7FC7E6B0A2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06949" y="4930524"/>
            <a:ext cx="2027051" cy="36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Poste</a:t>
            </a:r>
            <a:endParaRPr lang="en-GB"/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46608C4E-A3D0-8547-0277-9E3C281776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858949" y="4510188"/>
            <a:ext cx="2027051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err="1"/>
              <a:t>Prénom</a:t>
            </a:r>
            <a:r>
              <a:rPr lang="en-US"/>
              <a:t>, Nom</a:t>
            </a:r>
            <a:endParaRPr lang="en-GB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2F90C55D-5300-4742-EBF6-164AB6B4FC3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8949" y="4930524"/>
            <a:ext cx="2027051" cy="36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Poste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40249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C3C2-FA7F-3AF9-8770-2A0C452F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err="1"/>
              <a:t>Sommaire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0BCF2-B02B-ED34-3CE1-385F370C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24C7-A8E1-C2C4-9251-1FAD4FC4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2D7ED-E3D6-D344-4CBF-39C6CFF1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4361FFC-8E96-EE12-9B5A-F30BC84A0A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5998" y="1268413"/>
            <a:ext cx="11581199" cy="4681537"/>
          </a:xfrm>
        </p:spPr>
        <p:txBody>
          <a:bodyPr/>
          <a:lstStyle>
            <a:lvl1pPr marL="271463" indent="-2714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  <a:defRPr sz="1800"/>
            </a:lvl1pPr>
            <a:lvl2pPr marL="625475" indent="-269875">
              <a:buClr>
                <a:schemeClr val="tx2"/>
              </a:buClr>
              <a:buFont typeface="+mj-lt"/>
              <a:buAutoNum type="arabicPeriod"/>
              <a:defRPr sz="1400"/>
            </a:lvl2pPr>
            <a:lvl3pPr marL="808038" indent="-188913">
              <a:buClr>
                <a:schemeClr val="tx2"/>
              </a:buClr>
              <a:buFont typeface="+mj-lt"/>
              <a:buAutoNum type="arabicPeriod"/>
              <a:defRPr sz="1400"/>
            </a:lvl3pPr>
            <a:lvl4pPr marL="1165225" indent="-276225">
              <a:buClr>
                <a:schemeClr val="tx2"/>
              </a:buClr>
              <a:buFont typeface="+mj-lt"/>
              <a:buAutoNum type="arabicPeriod"/>
              <a:defRPr sz="1400"/>
            </a:lvl4pPr>
            <a:lvl5pPr marL="717550" indent="-361950">
              <a:buClr>
                <a:schemeClr val="tx2"/>
              </a:buClr>
              <a:buFont typeface="+mj-lt"/>
              <a:buAutoNum type="arabicPeriod"/>
              <a:defRPr sz="24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19264031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119A-5205-549D-6A59-CF6BFED54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064FE-D615-C9B5-75EB-0193E382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10F5C-6B52-D19B-BD1F-10CBDAB3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6C31-CED2-A64E-05C1-0BADF0D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8E2DB3B-3EB6-21F1-DD6A-DB825E3FBF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A7CD79-A047-3B0B-707A-9346E33EB8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B40880E-2441-2036-7E0C-9AF61B5CE4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6388" y="190999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1E5CD3-DC74-79A2-F9C5-9B34E0A4C00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52550" y="2069979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Nom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42D45A9F-31F5-55C8-2DA7-272DC34A4F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52550" y="23589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0EB16D30-D682-728D-096A-539D025158C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6388" y="3263224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1516F45-D716-2ECB-DE30-47451F4450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52550" y="3435428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Nom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9034FFE-349E-57E0-A97B-B0259AF286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52550" y="37211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BC84830A-754F-D374-A275-A566E5B2F19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6388" y="461644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7A6012A-D91F-C88E-5F6A-A0C9D7978C3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52550" y="4787002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Nom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799F34D-A198-85E8-B6FA-D894213C8C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52550" y="5072752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F6A0002E-ADB8-E7E8-623B-31F88EBD745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103938" y="190999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831397A-CDEC-9164-A6D0-2344B10DA3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50100" y="2069979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Nom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2CEEA47-9458-21D6-F801-54AF0CCF87E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50100" y="2355729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B59B1DAC-4F74-27F5-E442-B0BF36F38D4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03938" y="3263224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68FB1F47-A580-6EF2-B61C-7D81536696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50100" y="3435428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Nom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8106A885-6035-680F-D7B6-51F11F3E359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50100" y="37211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92B06F5C-A2A7-FCFF-5C59-BFDF8B42917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103938" y="461644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F992B224-4A32-4EEF-BF74-6290FB9D35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50100" y="4787002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Nom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7BCB4226-7823-5B28-3999-86D0EBB94FC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150100" y="5072752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78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119A-5205-549D-6A59-CF6BFED54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064FE-D615-C9B5-75EB-0193E382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10F5C-6B52-D19B-BD1F-10CBDAB3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6C31-CED2-A64E-05C1-0BADF0D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8E2DB3B-3EB6-21F1-DD6A-DB825E3FBF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A7CD79-A047-3B0B-707A-9346E33EB8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B40880E-2441-2036-7E0C-9AF61B5CE4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6388" y="190999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1E5CD3-DC74-79A2-F9C5-9B34E0A4C00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52550" y="2069979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Nom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42D45A9F-31F5-55C8-2DA7-272DC34A4F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52550" y="23589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0EB16D30-D682-728D-096A-539D025158C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06388" y="3263224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1516F45-D716-2ECB-DE30-47451F4450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52550" y="3435428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Nom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9034FFE-349E-57E0-A97B-B0259AF286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52550" y="37211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BC84830A-754F-D374-A275-A566E5B2F19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6388" y="461644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7A6012A-D91F-C88E-5F6A-A0C9D7978C3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52550" y="4774302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Nom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799F34D-A198-85E8-B6FA-D894213C8C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52550" y="5060052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F6A0002E-ADB8-E7E8-623B-31F88EBD745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53694" y="190999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831397A-CDEC-9164-A6D0-2344B10DA3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99856" y="2069979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Nom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2CEEA47-9458-21D6-F801-54AF0CCF87E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9856" y="23589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B59B1DAC-4F74-27F5-E442-B0BF36F38D4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153694" y="3263224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68FB1F47-A580-6EF2-B61C-7D81536696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99856" y="3435428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Nom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8106A885-6035-680F-D7B6-51F11F3E359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199856" y="37211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92B06F5C-A2A7-FCFF-5C59-BFDF8B42917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153694" y="461644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F992B224-4A32-4EEF-BF74-6290FB9D35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99856" y="4774302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Nom</a:t>
            </a:r>
          </a:p>
          <a:p>
            <a:pPr lvl="0"/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7BCB4226-7823-5B28-3999-86D0EBB94FC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99856" y="5060052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D00DC641-42E9-0B66-3D72-9F709D811A2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8001001" y="190999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4A1F38BA-66D9-41A9-F343-8B2F5D9A9AC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47163" y="2069979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Nom</a:t>
            </a:r>
          </a:p>
          <a:p>
            <a:pPr lvl="0"/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6AEB60AC-335C-9000-1BA5-FDB62E7A9EE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47163" y="23589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6F84F8C-66B2-BD9D-43C9-974D44F94EC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001001" y="3263224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114D6F8-B9A3-ED71-9813-52BAF652A7B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047163" y="3435428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Nom</a:t>
            </a:r>
          </a:p>
          <a:p>
            <a:pPr lvl="0"/>
            <a:endParaRPr lang="en-US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39C04260-C8BE-71ED-EA47-703038E9068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47163" y="3721178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944BF7B4-5DAC-1321-A9A6-C9816D8B397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001001" y="4616449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11F34BF6-57E4-2668-8C65-E480F3A5913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47163" y="4774302"/>
            <a:ext cx="252000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Nom</a:t>
            </a:r>
          </a:p>
          <a:p>
            <a:pPr lvl="0"/>
            <a:endParaRPr lang="en-US"/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8623A0F5-2495-FFA9-60F0-C91A0FF0273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47163" y="5060052"/>
            <a:ext cx="252000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68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9DBD-1C80-9434-61C2-BF800372A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4D6F4-7201-D735-D3B3-216FF79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7F9CC-6282-CDBE-05BD-D05AF463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1CFB-88CF-58EB-DF8B-2B62A5D2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1704BAE-4588-79BC-83D2-40594032A0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5D577385-0486-30CD-9591-DF5CA8E9F42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6388" y="1260000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CC4BDD-95AC-F534-49C7-7F39B914F4BB}"/>
              </a:ext>
            </a:extLst>
          </p:cNvPr>
          <p:cNvCxnSpPr>
            <a:cxnSpLocks/>
          </p:cNvCxnSpPr>
          <p:nvPr userDrawn="1"/>
        </p:nvCxnSpPr>
        <p:spPr>
          <a:xfrm>
            <a:off x="1352550" y="1937440"/>
            <a:ext cx="10539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3EC4540-66CE-AE24-3D97-903139C813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52550" y="1260000"/>
            <a:ext cx="460185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Nom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3B156F5-850E-94C4-320A-C11DCDC45CE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52550" y="154800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4B16A0D5-984E-52E5-2799-ADA0965709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38184" y="126000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Telephone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613D97F-1DE4-AD85-B1A1-022A48BAE0F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38184" y="154800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DCBBC23-DAC0-91A1-1B44-DF768098FB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52550" y="2052982"/>
            <a:ext cx="10533063" cy="3896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252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ography ent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9DBD-1C80-9434-61C2-BF800372A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4D6F4-7201-D735-D3B3-216FF79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7F9CC-6282-CDBE-05BD-D05AF463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F1CFB-88CF-58EB-DF8B-2B62A5D2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1704BAE-4588-79BC-83D2-40594032A0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5D577385-0486-30CD-9591-DF5CA8E9F42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06388" y="1260000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CC4BDD-95AC-F534-49C7-7F39B914F4BB}"/>
              </a:ext>
            </a:extLst>
          </p:cNvPr>
          <p:cNvCxnSpPr>
            <a:cxnSpLocks/>
          </p:cNvCxnSpPr>
          <p:nvPr userDrawn="1"/>
        </p:nvCxnSpPr>
        <p:spPr>
          <a:xfrm>
            <a:off x="1352550" y="1936800"/>
            <a:ext cx="10539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3EC4540-66CE-AE24-3D97-903139C813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52550" y="1260000"/>
            <a:ext cx="460185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Nom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3B156F5-850E-94C4-320A-C11DCDC45CE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52550" y="154800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4B16A0D5-984E-52E5-2799-ADA0965709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38184" y="126000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Telephone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0613D97F-1DE4-AD85-B1A1-022A48BAE0F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38184" y="154800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60516244-1DBC-D2C0-E79A-2036911E6A1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6388" y="3429000"/>
            <a:ext cx="900000" cy="9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D6DF6-094C-A16E-2F7A-A1C6CB8F41F2}"/>
              </a:ext>
            </a:extLst>
          </p:cNvPr>
          <p:cNvCxnSpPr>
            <a:cxnSpLocks/>
          </p:cNvCxnSpPr>
          <p:nvPr userDrawn="1"/>
        </p:nvCxnSpPr>
        <p:spPr>
          <a:xfrm>
            <a:off x="1352550" y="4093610"/>
            <a:ext cx="10539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CB2B9431-F5DF-5DA9-8F28-87EA404B45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52550" y="3429000"/>
            <a:ext cx="4601850" cy="270000"/>
          </a:xfrm>
        </p:spPr>
        <p:txBody>
          <a:bodyPr/>
          <a:lstStyle>
            <a:lvl1pPr marL="0" indent="0">
              <a:buNone/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Nom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3D504FF-41D7-B6F6-EFCE-1116741BC3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52550" y="371475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Poste, </a:t>
            </a:r>
            <a:r>
              <a:rPr lang="en-US" err="1"/>
              <a:t>localisation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66077F0-210D-1948-4394-89AFAA99C63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38184" y="342900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Telephone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04BC109F-D899-2BA8-FAF6-5B336578446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38184" y="3714750"/>
            <a:ext cx="4601850" cy="270000"/>
          </a:xfrm>
        </p:spPr>
        <p:txBody>
          <a:bodyPr/>
          <a:lstStyle>
            <a:lvl1pPr marL="0" indent="0">
              <a:buNone/>
              <a:defRPr b="0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8" name="Text Placeholder 24">
            <a:extLst>
              <a:ext uri="{FF2B5EF4-FFF2-40B4-BE49-F238E27FC236}">
                <a16:creationId xmlns:a16="http://schemas.microsoft.com/office/drawing/2014/main" id="{60BBA0CC-565F-00AD-0199-A9F5D1822FD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52550" y="2051999"/>
            <a:ext cx="10533063" cy="1188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66EC383C-ED58-904B-F5C3-4F1400A59B4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352550" y="4217985"/>
            <a:ext cx="10533063" cy="1188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52592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ed list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AFEC-8737-007E-D1B3-D068822327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82909-DC96-0DF9-73E2-5455A698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E630-D2C1-4150-01CF-4E926092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37FA-CCB6-519F-B498-327CB1E8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FAA178C-2370-23EB-A3DB-5D6550D98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B25028-743B-B24C-5195-C53613817F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388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BDBDFB-B313-DE0C-369A-35587F256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388" y="2260888"/>
            <a:ext cx="316865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649F75F-0960-5492-7258-E7FE8A55DC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76675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GB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ABE1E9B-1459-2F2F-5C96-E736FE6D3C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6675" y="2260888"/>
            <a:ext cx="316865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7C1BBF3-E26F-49A4-6289-785814A8E5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46962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GB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9845BA4-2F30-CA38-85C5-A7B4C15152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16962" y="2260888"/>
            <a:ext cx="316865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45F984E0-3C52-FFDB-29D4-E7DEB2EC1F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0DF0C5E-709A-1BB3-74E1-23EB36383A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263" y="2614613"/>
            <a:ext cx="316865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50B34255-BA60-D0F3-01B2-7B05D265DE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46675" y="2614613"/>
            <a:ext cx="316865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7E0DA2C-36AC-BCED-5B60-2571A9D79F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16962" y="2614613"/>
            <a:ext cx="316865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676367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ed list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AFEC-8737-007E-D1B3-D068822327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82909-DC96-0DF9-73E2-5455A698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E630-D2C1-4150-01CF-4E926092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37FA-CCB6-519F-B498-327CB1E8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FAA178C-2370-23EB-A3DB-5D6550D98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B25028-743B-B24C-5195-C53613817F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388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BDBDFB-B313-DE0C-369A-35587F256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388" y="2260888"/>
            <a:ext cx="21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649F75F-0960-5492-7258-E7FE8A55DC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58495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GB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ABE1E9B-1459-2F2F-5C96-E736FE6D3C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28495" y="2260888"/>
            <a:ext cx="21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7C1BBF3-E26F-49A4-6289-785814A8E5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4957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GB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9845BA4-2F30-CA38-85C5-A7B4C15152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74957" y="2260888"/>
            <a:ext cx="21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45F984E0-3C52-FFDB-29D4-E7DEB2EC1F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0DF0C5E-709A-1BB3-74E1-23EB36383A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263" y="2614613"/>
            <a:ext cx="216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50B34255-BA60-D0F3-01B2-7B05D265DE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628495" y="2614613"/>
            <a:ext cx="216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7E0DA2C-36AC-BCED-5B60-2571A9D79F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0727" y="2614613"/>
            <a:ext cx="216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E74ED91-6808-A1BF-4CBF-6BC9BA66F8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62960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BD0D9DB-F289-9386-5914-D76789371C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732960" y="2260888"/>
            <a:ext cx="21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87EEBF8A-F558-AE22-D4E6-B5D5CDBB40A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732960" y="2614613"/>
            <a:ext cx="216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8327115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ed list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AFEC-8737-007E-D1B3-D068822327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82909-DC96-0DF9-73E2-5455A698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E630-D2C1-4150-01CF-4E926092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37FA-CCB6-519F-B498-327CB1E8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FAA178C-2370-23EB-A3DB-5D6550D98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B25028-743B-B24C-5195-C53613817F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388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BDBDFB-B313-DE0C-369A-35587F256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388" y="2260888"/>
            <a:ext cx="162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649F75F-0960-5492-7258-E7FE8A55DC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28600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GB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ABE1E9B-1459-2F2F-5C96-E736FE6D3C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8600" y="2260888"/>
            <a:ext cx="162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7C1BBF3-E26F-49A4-6289-785814A8E5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5139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GB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9845BA4-2F30-CA38-85C5-A7B4C15152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25139" y="2260888"/>
            <a:ext cx="162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45F984E0-3C52-FFDB-29D4-E7DEB2EC1F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0DF0C5E-709A-1BB3-74E1-23EB36383A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263" y="2614613"/>
            <a:ext cx="162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50B34255-BA60-D0F3-01B2-7B05D265DE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98600" y="2614613"/>
            <a:ext cx="162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7E0DA2C-36AC-BCED-5B60-2571A9D79F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20937" y="2614613"/>
            <a:ext cx="162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E74ED91-6808-A1BF-4CBF-6BC9BA66F8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69073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BD0D9DB-F289-9386-5914-D76789371C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39073" y="2260888"/>
            <a:ext cx="162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87EEBF8A-F558-AE22-D4E6-B5D5CDBB40A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843274" y="2614613"/>
            <a:ext cx="162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E1143B7-8C08-7715-B222-285F3D11245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95612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96973EE-B874-C807-05A2-E788AB572CD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265612" y="2260888"/>
            <a:ext cx="162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E75EA8CC-4B36-0979-00D7-D98C0378C33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265612" y="2614613"/>
            <a:ext cx="1620000" cy="2147887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0163078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ed list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AFEC-8737-007E-D1B3-D068822327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82909-DC96-0DF9-73E2-5455A698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E630-D2C1-4150-01CF-4E926092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437FA-CCB6-519F-B498-327CB1E8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FAA178C-2370-23EB-A3DB-5D6550D98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B25028-743B-B24C-5195-C53613817F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388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BDBDFB-B313-DE0C-369A-35587F256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388" y="2260888"/>
            <a:ext cx="12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649F75F-0960-5492-7258-E7FE8A55DC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17403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GB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ABE1E9B-1459-2F2F-5C96-E736FE6D3C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87403" y="2260888"/>
            <a:ext cx="12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7C1BBF3-E26F-49A4-6289-785814A8E5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28418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GB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9845BA4-2F30-CA38-85C5-A7B4C15152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98418" y="2260888"/>
            <a:ext cx="12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45F984E0-3C52-FFDB-29D4-E7DEB2EC1FF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0DF0C5E-709A-1BB3-74E1-23EB36383A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263" y="2686050"/>
            <a:ext cx="1260000" cy="2076450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50B34255-BA60-D0F3-01B2-7B05D265DE0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87403" y="2686050"/>
            <a:ext cx="1260000" cy="2076450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7E0DA2C-36AC-BCED-5B60-2571A9D79F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98543" y="2686050"/>
            <a:ext cx="1260000" cy="2076450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E74ED91-6808-A1BF-4CBF-6BC9BA66F8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33584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BD0D9DB-F289-9386-5914-D76789371C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03584" y="2260888"/>
            <a:ext cx="12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87EEBF8A-F558-AE22-D4E6-B5D5CDBB40A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09683" y="2686050"/>
            <a:ext cx="1260000" cy="2076450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E1143B7-8C08-7715-B222-285F3D11245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56797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96973EE-B874-C807-05A2-E788AB572CD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626797" y="2260888"/>
            <a:ext cx="12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E75EA8CC-4B36-0979-00D7-D98C0378C33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620823" y="2686050"/>
            <a:ext cx="1260000" cy="2076450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C673BB7-7B43-2C1F-84B3-272213CC242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61963" y="2012973"/>
            <a:ext cx="540000" cy="5400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/>
              <a:t>6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755F8E3E-B001-1EC8-73CC-A173445AAA3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631963" y="2260888"/>
            <a:ext cx="1260000" cy="270000"/>
          </a:xfrm>
        </p:spPr>
        <p:txBody>
          <a:bodyPr anchor="ctr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EBF24D4C-088E-4310-4B09-349A011906D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631963" y="2686050"/>
            <a:ext cx="1260000" cy="2076450"/>
          </a:xfrm>
        </p:spPr>
        <p:txBody>
          <a:bodyPr/>
          <a:lstStyle>
            <a:lvl1pPr marL="88900" indent="-88900"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70647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ordered list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7DD8-F736-58AC-CD94-5C03CAD1D7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D096A-3E52-A993-CD98-5B54B3FE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C3C46-FE1C-5B55-8736-D92A2924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59ED7-6301-6253-D233-C58E8C6A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B0C025B-1475-5461-482F-DCD9102FEA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E8C31F6-7356-9E5D-935E-F91149CAB9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796A467-69E9-9658-B939-2DA9824545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2739" y="2282973"/>
            <a:ext cx="316865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267F397-CAB1-ACFA-DD29-6917F5690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53026" y="2282973"/>
            <a:ext cx="316865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4182BE-16AC-FE8D-6046-2D319B0466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3313" y="2282973"/>
            <a:ext cx="316865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20C278E9-305D-9CC3-2C55-D591D89A13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2614" y="2614613"/>
            <a:ext cx="316865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96AFF61-1756-32E6-DB00-2475E0F224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53026" y="2614613"/>
            <a:ext cx="316865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5B875B18-3A04-B000-C2D6-0E6AE0B97C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23313" y="2614613"/>
            <a:ext cx="316865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89526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ordered list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7DD8-F736-58AC-CD94-5C03CAD1D7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D096A-3E52-A993-CD98-5B54B3FE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C3C46-FE1C-5B55-8736-D92A2924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59ED7-6301-6253-D233-C58E8C6A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B0C025B-1475-5461-482F-DCD9102FEA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E8C31F6-7356-9E5D-935E-F91149CAB9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796A467-69E9-9658-B939-2DA9824545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2207" y="2282973"/>
            <a:ext cx="25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267F397-CAB1-ACFA-DD29-6917F5690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52126" y="2282973"/>
            <a:ext cx="25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4182BE-16AC-FE8D-6046-2D319B0466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12045" y="2282973"/>
            <a:ext cx="25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20C278E9-305D-9CC3-2C55-D591D89A13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2082" y="2614613"/>
            <a:ext cx="25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96AFF61-1756-32E6-DB00-2475E0F224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52042" y="2614613"/>
            <a:ext cx="25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5B875B18-3A04-B000-C2D6-0E6AE0B97C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12002" y="2614613"/>
            <a:ext cx="25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8BBD533-3575-CCFB-E71B-47CDA356796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371963" y="2282973"/>
            <a:ext cx="25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A1E506D-D061-96CB-507A-484BC5A4012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71963" y="2614613"/>
            <a:ext cx="25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3480602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C3C2-FA7F-3AF9-8770-2A0C452F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Sommaire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0BCF2-B02B-ED34-3CE1-385F370C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24C7-A8E1-C2C4-9251-1FAD4FC4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2D7ED-E3D6-D344-4CBF-39C6CFF1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339831-9579-422A-5FD3-167E83B82B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601" y="305999"/>
            <a:ext cx="5648400" cy="5643951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C271A1C-536E-3E60-3582-8E73B02B9B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5999" y="1268413"/>
            <a:ext cx="5648400" cy="4681537"/>
          </a:xfrm>
        </p:spPr>
        <p:txBody>
          <a:bodyPr/>
          <a:lstStyle>
            <a:lvl1pPr marL="271463" indent="-27146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  <a:defRPr sz="1800"/>
            </a:lvl1pPr>
            <a:lvl2pPr marL="625475" indent="-269875">
              <a:buClr>
                <a:schemeClr val="tx2"/>
              </a:buClr>
              <a:buFont typeface="+mj-lt"/>
              <a:buAutoNum type="arabicPeriod"/>
              <a:defRPr sz="1400"/>
            </a:lvl2pPr>
            <a:lvl3pPr marL="808038" indent="-188913">
              <a:buClr>
                <a:schemeClr val="tx2"/>
              </a:buClr>
              <a:buFont typeface="+mj-lt"/>
              <a:buAutoNum type="arabicPeriod"/>
              <a:defRPr sz="1400"/>
            </a:lvl3pPr>
            <a:lvl4pPr marL="1165225" indent="-276225">
              <a:buClr>
                <a:schemeClr val="tx2"/>
              </a:buClr>
              <a:buFont typeface="+mj-lt"/>
              <a:buAutoNum type="arabicPeriod"/>
              <a:defRPr sz="1400"/>
            </a:lvl4pPr>
            <a:lvl5pPr marL="717550" indent="-361950">
              <a:buClr>
                <a:schemeClr val="tx2"/>
              </a:buClr>
              <a:buFont typeface="+mj-lt"/>
              <a:buAutoNum type="arabicPeriod"/>
              <a:defRPr sz="24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70573303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ordered list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7DD8-F736-58AC-CD94-5C03CAD1D7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D096A-3E52-A993-CD98-5B54B3FE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C3C46-FE1C-5B55-8736-D92A2924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59ED7-6301-6253-D233-C58E8C6A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B0C025B-1475-5461-482F-DCD9102FEA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E8C31F6-7356-9E5D-935E-F91149CAB9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796A467-69E9-9658-B939-2DA9824545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000" y="2282973"/>
            <a:ext cx="1980122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267F397-CAB1-ACFA-DD29-6917F5690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41171" y="2282973"/>
            <a:ext cx="198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4182BE-16AC-FE8D-6046-2D319B0466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96220" y="2282973"/>
            <a:ext cx="1978823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20C278E9-305D-9CC3-2C55-D591D89A13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6000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96AFF61-1756-32E6-DB00-2475E0F224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41171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5B875B18-3A04-B000-C2D6-0E6AE0B97C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97662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8BBD533-3575-CCFB-E71B-47CDA356796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50092" y="2282973"/>
            <a:ext cx="1978823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A1E506D-D061-96CB-507A-484BC5A4012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554153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5B29677-BE3B-7470-2545-1CDB378173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03963" y="2282973"/>
            <a:ext cx="1987999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F79A021-8D89-90CC-C1F3-B0371DBA612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910646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8148387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ordered list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7DD8-F736-58AC-CD94-5C03CAD1D7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400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D096A-3E52-A993-CD98-5B54B3FE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C3C46-FE1C-5B55-8736-D92A2924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59ED7-6301-6253-D233-C58E8C6A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B0C025B-1475-5461-482F-DCD9102FEA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E8C31F6-7356-9E5D-935E-F91149CAB9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796A467-69E9-9658-B939-2DA9824545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000" y="2282973"/>
            <a:ext cx="16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267F397-CAB1-ACFA-DD29-6917F5690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41729" y="2282973"/>
            <a:ext cx="16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4182BE-16AC-FE8D-6046-2D319B0466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458" y="2282973"/>
            <a:ext cx="16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20C278E9-305D-9CC3-2C55-D591D89A13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6000" y="2614613"/>
            <a:ext cx="16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96AFF61-1756-32E6-DB00-2475E0F224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43065" y="2614613"/>
            <a:ext cx="16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5B875B18-3A04-B000-C2D6-0E6AE0B97C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00130" y="2614613"/>
            <a:ext cx="16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8BBD533-3575-CCFB-E71B-47CDA356796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53187" y="2282973"/>
            <a:ext cx="16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A1E506D-D061-96CB-507A-484BC5A4012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57195" y="2614613"/>
            <a:ext cx="16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5B29677-BE3B-7470-2545-1CDB3781737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08916" y="2282973"/>
            <a:ext cx="16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F79A021-8D89-90CC-C1F3-B0371DBA612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14260" y="2614613"/>
            <a:ext cx="16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D6BACB2F-0DB8-DD63-EA6C-7C37EC4B4A7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264643" y="2282973"/>
            <a:ext cx="162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383AED7B-9104-4F4D-98AE-4DBE12D1BBD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271326" y="2614613"/>
            <a:ext cx="162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9455111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C1CD-2885-55F3-61DF-04B492183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DCDA2-F04F-EF39-A68F-2FFB8F20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E165A-D603-F44C-1F49-59254C68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68BC9-AFDB-387B-F5C5-FFDC1EF2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0B4463B-6714-67EC-1362-F20D740D5E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D7A8C5F-BE9D-1F83-FE56-4A5E6AB608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6434A8A-3238-656F-E766-071DBA37E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799" y="2282973"/>
            <a:ext cx="3527875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3137B0F-E471-1AB8-6CBA-9BCDAD5E8A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95349" y="2282973"/>
            <a:ext cx="3527874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5E02E6-314F-A208-BB34-A03F5F310B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85898" y="2282973"/>
            <a:ext cx="3528126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A15EEF04-EB57-2EFE-BCC8-60BFAE4541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4675" y="2614613"/>
            <a:ext cx="3528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D62A765-47EA-B167-0BE8-B4756A00F52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95349" y="2614613"/>
            <a:ext cx="3528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ED5C994C-A90B-DEE1-D499-BF454BABBD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86024" y="2614613"/>
            <a:ext cx="3528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758CFD-6353-8E5B-960B-5799F0D9921C}"/>
              </a:ext>
            </a:extLst>
          </p:cNvPr>
          <p:cNvCxnSpPr>
            <a:cxnSpLocks/>
          </p:cNvCxnSpPr>
          <p:nvPr userDrawn="1"/>
        </p:nvCxnSpPr>
        <p:spPr>
          <a:xfrm>
            <a:off x="304675" y="2282973"/>
            <a:ext cx="3528126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BDB799E-9DE8-9EFD-E9D6-FF4EAC64FC22}"/>
              </a:ext>
            </a:extLst>
          </p:cNvPr>
          <p:cNvSpPr/>
          <p:nvPr userDrawn="1"/>
        </p:nvSpPr>
        <p:spPr>
          <a:xfrm>
            <a:off x="3888912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1FEB51-AFE7-8D09-2DDF-EA55F7B457BE}"/>
              </a:ext>
            </a:extLst>
          </p:cNvPr>
          <p:cNvCxnSpPr>
            <a:cxnSpLocks/>
          </p:cNvCxnSpPr>
          <p:nvPr userDrawn="1"/>
        </p:nvCxnSpPr>
        <p:spPr>
          <a:xfrm>
            <a:off x="4196397" y="2282973"/>
            <a:ext cx="3528126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62FBB4E5-5680-7A1E-A0CE-9B5E67EA5EBD}"/>
              </a:ext>
            </a:extLst>
          </p:cNvPr>
          <p:cNvSpPr/>
          <p:nvPr userDrawn="1"/>
        </p:nvSpPr>
        <p:spPr>
          <a:xfrm>
            <a:off x="7780634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F97134-2CAF-FE5A-4E3B-79DD92C4E68E}"/>
              </a:ext>
            </a:extLst>
          </p:cNvPr>
          <p:cNvCxnSpPr>
            <a:cxnSpLocks/>
          </p:cNvCxnSpPr>
          <p:nvPr userDrawn="1"/>
        </p:nvCxnSpPr>
        <p:spPr>
          <a:xfrm>
            <a:off x="8088119" y="2282973"/>
            <a:ext cx="3528126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1CF0A13A-31A4-FF89-6DE7-027605D20B96}"/>
              </a:ext>
            </a:extLst>
          </p:cNvPr>
          <p:cNvSpPr/>
          <p:nvPr userDrawn="1"/>
        </p:nvSpPr>
        <p:spPr>
          <a:xfrm>
            <a:off x="11672356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0825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C1CD-2885-55F3-61DF-04B492183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DCDA2-F04F-EF39-A68F-2FFB8F20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E165A-D603-F44C-1F49-59254C68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68BC9-AFDB-387B-F5C5-FFDC1EF2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0B4463B-6714-67EC-1362-F20D740D5E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D7A8C5F-BE9D-1F83-FE56-4A5E6AB608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6434A8A-3238-656F-E766-071DBA37E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799" y="2282973"/>
            <a:ext cx="2556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3137B0F-E471-1AB8-6CBA-9BCDAD5E8A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11156" y="2282973"/>
            <a:ext cx="2556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5E02E6-314F-A208-BB34-A03F5F310B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7637" y="2282973"/>
            <a:ext cx="2556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A15EEF04-EB57-2EFE-BCC8-60BFAE4541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4675" y="2614613"/>
            <a:ext cx="2556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D62A765-47EA-B167-0BE8-B4756A00F52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11156" y="2614613"/>
            <a:ext cx="2556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ED5C994C-A90B-DEE1-D499-BF454BABBD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17637" y="2614613"/>
            <a:ext cx="2556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758CFD-6353-8E5B-960B-5799F0D9921C}"/>
              </a:ext>
            </a:extLst>
          </p:cNvPr>
          <p:cNvCxnSpPr>
            <a:cxnSpLocks/>
          </p:cNvCxnSpPr>
          <p:nvPr userDrawn="1"/>
        </p:nvCxnSpPr>
        <p:spPr>
          <a:xfrm>
            <a:off x="304675" y="2282973"/>
            <a:ext cx="255612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BDB799E-9DE8-9EFD-E9D6-FF4EAC64FC22}"/>
              </a:ext>
            </a:extLst>
          </p:cNvPr>
          <p:cNvSpPr/>
          <p:nvPr userDrawn="1"/>
        </p:nvSpPr>
        <p:spPr>
          <a:xfrm>
            <a:off x="2916910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F459F560-10CA-9159-63B5-9571F8F2CD8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24117" y="2282973"/>
            <a:ext cx="2556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D1CE8918-CB52-FC8D-0667-5DD4C290489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24119" y="2614613"/>
            <a:ext cx="2556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3B61CA-A7BE-8A3E-D9AC-F654B9B38698}"/>
              </a:ext>
            </a:extLst>
          </p:cNvPr>
          <p:cNvCxnSpPr>
            <a:cxnSpLocks/>
          </p:cNvCxnSpPr>
          <p:nvPr userDrawn="1"/>
        </p:nvCxnSpPr>
        <p:spPr>
          <a:xfrm>
            <a:off x="3221565" y="2282973"/>
            <a:ext cx="255612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A8B2014E-675C-8EB9-B5B5-BD95FAFE19E6}"/>
              </a:ext>
            </a:extLst>
          </p:cNvPr>
          <p:cNvSpPr/>
          <p:nvPr userDrawn="1"/>
        </p:nvSpPr>
        <p:spPr>
          <a:xfrm>
            <a:off x="5833800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0D4E54-4CD3-D526-DEED-81769F41304D}"/>
              </a:ext>
            </a:extLst>
          </p:cNvPr>
          <p:cNvCxnSpPr>
            <a:cxnSpLocks/>
          </p:cNvCxnSpPr>
          <p:nvPr userDrawn="1"/>
        </p:nvCxnSpPr>
        <p:spPr>
          <a:xfrm>
            <a:off x="6117513" y="2282973"/>
            <a:ext cx="255612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8E6AA380-E662-A92F-D609-F474C925FADA}"/>
              </a:ext>
            </a:extLst>
          </p:cNvPr>
          <p:cNvSpPr/>
          <p:nvPr userDrawn="1"/>
        </p:nvSpPr>
        <p:spPr>
          <a:xfrm>
            <a:off x="8729748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163727-FD74-E51F-D285-A4FDEAB2E16E}"/>
              </a:ext>
            </a:extLst>
          </p:cNvPr>
          <p:cNvCxnSpPr>
            <a:cxnSpLocks/>
          </p:cNvCxnSpPr>
          <p:nvPr userDrawn="1"/>
        </p:nvCxnSpPr>
        <p:spPr>
          <a:xfrm>
            <a:off x="9024117" y="2282973"/>
            <a:ext cx="2556124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AACA7782-B627-5E5D-977C-78713F8554CD}"/>
              </a:ext>
            </a:extLst>
          </p:cNvPr>
          <p:cNvSpPr/>
          <p:nvPr userDrawn="1"/>
        </p:nvSpPr>
        <p:spPr>
          <a:xfrm>
            <a:off x="11636352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17037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C1CD-2885-55F3-61DF-04B492183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DCDA2-F04F-EF39-A68F-2FFB8F20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E165A-D603-F44C-1F49-59254C68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68BC9-AFDB-387B-F5C5-FFDC1EF2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0B4463B-6714-67EC-1362-F20D740D5E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D7A8C5F-BE9D-1F83-FE56-4A5E6AB608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6434A8A-3238-656F-E766-071DBA37E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799" y="2282973"/>
            <a:ext cx="198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3137B0F-E471-1AB8-6CBA-9BCDAD5E8A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628" y="2282973"/>
            <a:ext cx="198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5E02E6-314F-A208-BB34-A03F5F310B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52457" y="2282973"/>
            <a:ext cx="198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A15EEF04-EB57-2EFE-BCC8-60BFAE4541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4675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D62A765-47EA-B167-0BE8-B4756A00F52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628535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ED5C994C-A90B-DEE1-D499-BF454BABBD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52395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758CFD-6353-8E5B-960B-5799F0D9921C}"/>
              </a:ext>
            </a:extLst>
          </p:cNvPr>
          <p:cNvCxnSpPr>
            <a:cxnSpLocks/>
          </p:cNvCxnSpPr>
          <p:nvPr userDrawn="1"/>
        </p:nvCxnSpPr>
        <p:spPr>
          <a:xfrm>
            <a:off x="304800" y="2282973"/>
            <a:ext cx="1987207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BDB799E-9DE8-9EFD-E9D6-FF4EAC64FC22}"/>
              </a:ext>
            </a:extLst>
          </p:cNvPr>
          <p:cNvSpPr/>
          <p:nvPr userDrawn="1"/>
        </p:nvSpPr>
        <p:spPr>
          <a:xfrm>
            <a:off x="2348118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F459F560-10CA-9159-63B5-9571F8F2CD8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76286" y="2282973"/>
            <a:ext cx="198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D1CE8918-CB52-FC8D-0667-5DD4C290489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76255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E0300071-C10F-73DE-516F-3A997209D34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00115" y="2282973"/>
            <a:ext cx="1980000" cy="270000"/>
          </a:xfrm>
        </p:spPr>
        <p:txBody>
          <a:bodyPr anchor="ctr"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DAD04CC-D508-F0AA-6E8C-45D588BE7E4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600117" y="2614613"/>
            <a:ext cx="1980000" cy="2147887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AD16E6-DFB2-3260-E7C2-D0F51629D8A7}"/>
              </a:ext>
            </a:extLst>
          </p:cNvPr>
          <p:cNvCxnSpPr>
            <a:cxnSpLocks/>
          </p:cNvCxnSpPr>
          <p:nvPr userDrawn="1"/>
        </p:nvCxnSpPr>
        <p:spPr>
          <a:xfrm>
            <a:off x="2628629" y="2282973"/>
            <a:ext cx="1987207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3DACABFD-232F-18BC-919F-CAD8A133DCDE}"/>
              </a:ext>
            </a:extLst>
          </p:cNvPr>
          <p:cNvSpPr/>
          <p:nvPr userDrawn="1"/>
        </p:nvSpPr>
        <p:spPr>
          <a:xfrm>
            <a:off x="4671947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EA3E50-1AFA-3BF7-A87F-151906E60032}"/>
              </a:ext>
            </a:extLst>
          </p:cNvPr>
          <p:cNvCxnSpPr>
            <a:cxnSpLocks/>
          </p:cNvCxnSpPr>
          <p:nvPr userDrawn="1"/>
        </p:nvCxnSpPr>
        <p:spPr>
          <a:xfrm>
            <a:off x="4952395" y="2282973"/>
            <a:ext cx="1987207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5E84197-6880-09C2-1E08-4B7A842980F1}"/>
              </a:ext>
            </a:extLst>
          </p:cNvPr>
          <p:cNvSpPr/>
          <p:nvPr userDrawn="1"/>
        </p:nvSpPr>
        <p:spPr>
          <a:xfrm>
            <a:off x="6995713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A4F882-E214-37A5-1366-A11A8B3C2119}"/>
              </a:ext>
            </a:extLst>
          </p:cNvPr>
          <p:cNvCxnSpPr>
            <a:cxnSpLocks/>
          </p:cNvCxnSpPr>
          <p:nvPr userDrawn="1"/>
        </p:nvCxnSpPr>
        <p:spPr>
          <a:xfrm>
            <a:off x="7276161" y="2282973"/>
            <a:ext cx="1987207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7A04A431-73CA-32DE-D035-406F2582A75A}"/>
              </a:ext>
            </a:extLst>
          </p:cNvPr>
          <p:cNvSpPr/>
          <p:nvPr userDrawn="1"/>
        </p:nvSpPr>
        <p:spPr>
          <a:xfrm>
            <a:off x="9319479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570E91-ABB2-A812-B684-C45EB139B97D}"/>
              </a:ext>
            </a:extLst>
          </p:cNvPr>
          <p:cNvCxnSpPr>
            <a:cxnSpLocks/>
          </p:cNvCxnSpPr>
          <p:nvPr userDrawn="1"/>
        </p:nvCxnSpPr>
        <p:spPr>
          <a:xfrm>
            <a:off x="9599927" y="2282973"/>
            <a:ext cx="1987207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1AF30669-A2A4-2FDE-F80A-35E06EF01380}"/>
              </a:ext>
            </a:extLst>
          </p:cNvPr>
          <p:cNvSpPr/>
          <p:nvPr userDrawn="1"/>
        </p:nvSpPr>
        <p:spPr>
          <a:xfrm>
            <a:off x="11643245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44538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C1CD-2885-55F3-61DF-04B492183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000" y="306000"/>
            <a:ext cx="5648397" cy="3600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err="1"/>
              <a:t>Titre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DCDA2-F04F-EF39-A68F-2FFB8F20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E165A-D603-F44C-1F49-59254C68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68BC9-AFDB-387B-F5C5-FFDC1EF2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0B4463B-6714-67EC-1362-F20D740D5E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6000" y="673200"/>
            <a:ext cx="5648400" cy="360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/>
              <a:t>Sous-</a:t>
            </a:r>
            <a:r>
              <a:rPr lang="en-US" err="1"/>
              <a:t>titre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D7A8C5F-BE9D-1F83-FE56-4A5E6AB608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997" y="1260000"/>
            <a:ext cx="5648400" cy="3348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176213" indent="0">
              <a:buNone/>
              <a:defRPr sz="2000">
                <a:solidFill>
                  <a:schemeClr val="tx2"/>
                </a:solidFill>
              </a:defRPr>
            </a:lvl2pPr>
            <a:lvl3pPr marL="357188" indent="0">
              <a:buNone/>
              <a:defRPr sz="2000">
                <a:solidFill>
                  <a:schemeClr val="tx2"/>
                </a:solidFill>
              </a:defRPr>
            </a:lvl3pPr>
            <a:lvl4pPr marL="534988" indent="0">
              <a:buNone/>
              <a:defRPr sz="2000">
                <a:solidFill>
                  <a:schemeClr val="tx2"/>
                </a:solidFill>
              </a:defRPr>
            </a:lvl4pPr>
            <a:lvl5pPr marL="715963" indent="0"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Rubrique</a:t>
            </a:r>
            <a:r>
              <a:rPr lang="en-US"/>
              <a:t> 1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6434A8A-3238-656F-E766-071DBA37E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4799" y="2282973"/>
            <a:ext cx="1620000" cy="270000"/>
          </a:xfrm>
        </p:spPr>
        <p:txBody>
          <a:bodyPr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3137B0F-E471-1AB8-6CBA-9BCDAD5E8A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37266" y="2282973"/>
            <a:ext cx="1620000" cy="270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1" i="0" dirty="0"/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B5E02E6-314F-A208-BB34-A03F5F310B0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69733" y="2282973"/>
            <a:ext cx="1620000" cy="270000"/>
          </a:xfrm>
        </p:spPr>
        <p:txBody>
          <a:bodyPr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A15EEF04-EB57-2EFE-BCC8-60BFAE4541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4675" y="2667000"/>
            <a:ext cx="1620000" cy="2095500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D62A765-47EA-B167-0BE8-B4756A00F52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237167" y="2667000"/>
            <a:ext cx="1620000" cy="2095500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ED5C994C-A90B-DEE1-D499-BF454BABBD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169659" y="2667000"/>
            <a:ext cx="1620000" cy="2095500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758CFD-6353-8E5B-960B-5799F0D9921C}"/>
              </a:ext>
            </a:extLst>
          </p:cNvPr>
          <p:cNvCxnSpPr>
            <a:cxnSpLocks/>
          </p:cNvCxnSpPr>
          <p:nvPr userDrawn="1"/>
        </p:nvCxnSpPr>
        <p:spPr>
          <a:xfrm>
            <a:off x="304675" y="2282973"/>
            <a:ext cx="1620000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DBDB799E-9DE8-9EFD-E9D6-FF4EAC64FC22}"/>
              </a:ext>
            </a:extLst>
          </p:cNvPr>
          <p:cNvSpPr/>
          <p:nvPr userDrawn="1"/>
        </p:nvSpPr>
        <p:spPr>
          <a:xfrm>
            <a:off x="1980786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F459F560-10CA-9159-63B5-9571F8F2CD8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02200" y="2282973"/>
            <a:ext cx="1620000" cy="270000"/>
          </a:xfrm>
        </p:spPr>
        <p:txBody>
          <a:bodyPr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D1CE8918-CB52-FC8D-0667-5DD4C290489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02151" y="2667000"/>
            <a:ext cx="1620000" cy="2095500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E0300071-C10F-73DE-516F-3A997209D34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4667" y="2282973"/>
            <a:ext cx="1620000" cy="270000"/>
          </a:xfrm>
        </p:spPr>
        <p:txBody>
          <a:bodyPr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DAD04CC-D508-F0AA-6E8C-45D588BE7E4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034643" y="2667000"/>
            <a:ext cx="1620000" cy="2095500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F5921D6-64BE-2161-A143-2DD17980F61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967132" y="2282973"/>
            <a:ext cx="1620000" cy="270000"/>
          </a:xfrm>
        </p:spPr>
        <p:txBody>
          <a:bodyPr/>
          <a:lstStyle>
            <a:lvl1pPr marL="0" indent="0">
              <a:buNone/>
              <a:defRPr sz="1200" b="1" i="0">
                <a:solidFill>
                  <a:schemeClr val="tx1"/>
                </a:solidFill>
              </a:defRPr>
            </a:lvl1pPr>
            <a:lvl2pPr marL="176213" indent="0">
              <a:buNone/>
              <a:defRPr sz="1100">
                <a:solidFill>
                  <a:schemeClr val="tx2"/>
                </a:solidFill>
              </a:defRPr>
            </a:lvl2pPr>
            <a:lvl3pPr marL="357188" indent="0">
              <a:buNone/>
              <a:defRPr sz="1100">
                <a:solidFill>
                  <a:schemeClr val="tx2"/>
                </a:solidFill>
              </a:defRPr>
            </a:lvl3pPr>
            <a:lvl4pPr marL="534988" indent="0">
              <a:buNone/>
              <a:defRPr sz="1100">
                <a:solidFill>
                  <a:schemeClr val="tx2"/>
                </a:solidFill>
              </a:defRPr>
            </a:lvl4pPr>
            <a:lvl5pPr marL="715963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24C0D168-202E-E51B-E59E-8C97350E17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967134" y="2667000"/>
            <a:ext cx="1620000" cy="2095500"/>
          </a:xfrm>
        </p:spPr>
        <p:txBody>
          <a:bodyPr/>
          <a:lstStyle>
            <a:lvl1pPr marL="0" indent="0">
              <a:buNone/>
              <a:defRPr sz="1200"/>
            </a:lvl1pPr>
            <a:lvl2pPr marL="88900" indent="-88900">
              <a:defRPr sz="800"/>
            </a:lvl2pPr>
            <a:lvl3pPr marL="88900" indent="-88900">
              <a:defRPr sz="800"/>
            </a:lvl3pPr>
            <a:lvl4pPr marL="88900" indent="-88900">
              <a:defRPr sz="800"/>
            </a:lvl4pPr>
            <a:lvl5pPr marL="88900" indent="-88900">
              <a:defRPr sz="8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2904-10A6-C3A5-8D83-683C63BB01AF}"/>
              </a:ext>
            </a:extLst>
          </p:cNvPr>
          <p:cNvCxnSpPr>
            <a:cxnSpLocks/>
          </p:cNvCxnSpPr>
          <p:nvPr userDrawn="1"/>
        </p:nvCxnSpPr>
        <p:spPr>
          <a:xfrm>
            <a:off x="2240911" y="2282973"/>
            <a:ext cx="1620000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A47832D4-502D-A508-2B20-B5B27FE51634}"/>
              </a:ext>
            </a:extLst>
          </p:cNvPr>
          <p:cNvSpPr/>
          <p:nvPr userDrawn="1"/>
        </p:nvSpPr>
        <p:spPr>
          <a:xfrm>
            <a:off x="3917022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D95FB1-1C25-533D-3CF4-8A51280DDBD0}"/>
              </a:ext>
            </a:extLst>
          </p:cNvPr>
          <p:cNvCxnSpPr>
            <a:cxnSpLocks/>
          </p:cNvCxnSpPr>
          <p:nvPr userDrawn="1"/>
        </p:nvCxnSpPr>
        <p:spPr>
          <a:xfrm>
            <a:off x="4169659" y="2282973"/>
            <a:ext cx="1620000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9D606AD1-4414-16B1-1215-97D7AFA56C9F}"/>
              </a:ext>
            </a:extLst>
          </p:cNvPr>
          <p:cNvSpPr/>
          <p:nvPr userDrawn="1"/>
        </p:nvSpPr>
        <p:spPr>
          <a:xfrm>
            <a:off x="5845770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863BC1-2263-E713-9FF3-2640450DEF28}"/>
              </a:ext>
            </a:extLst>
          </p:cNvPr>
          <p:cNvCxnSpPr>
            <a:cxnSpLocks/>
          </p:cNvCxnSpPr>
          <p:nvPr userDrawn="1"/>
        </p:nvCxnSpPr>
        <p:spPr>
          <a:xfrm>
            <a:off x="6110598" y="2282973"/>
            <a:ext cx="1620000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6379909B-399A-153E-493D-37296869A7F0}"/>
              </a:ext>
            </a:extLst>
          </p:cNvPr>
          <p:cNvSpPr/>
          <p:nvPr userDrawn="1"/>
        </p:nvSpPr>
        <p:spPr>
          <a:xfrm>
            <a:off x="7786709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6449C8-F3AF-7E2E-BAA8-72A82AE89478}"/>
              </a:ext>
            </a:extLst>
          </p:cNvPr>
          <p:cNvCxnSpPr>
            <a:cxnSpLocks/>
          </p:cNvCxnSpPr>
          <p:nvPr userDrawn="1"/>
        </p:nvCxnSpPr>
        <p:spPr>
          <a:xfrm>
            <a:off x="8034643" y="2282973"/>
            <a:ext cx="1620000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87196DB2-5D1E-4430-FA42-A39FC745E121}"/>
              </a:ext>
            </a:extLst>
          </p:cNvPr>
          <p:cNvSpPr/>
          <p:nvPr userDrawn="1"/>
        </p:nvSpPr>
        <p:spPr>
          <a:xfrm>
            <a:off x="9710754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4E529B4-EB17-A0EB-9305-743BF2013A0A}"/>
              </a:ext>
            </a:extLst>
          </p:cNvPr>
          <p:cNvCxnSpPr>
            <a:cxnSpLocks/>
          </p:cNvCxnSpPr>
          <p:nvPr userDrawn="1"/>
        </p:nvCxnSpPr>
        <p:spPr>
          <a:xfrm>
            <a:off x="9971673" y="2282973"/>
            <a:ext cx="1620000" cy="0"/>
          </a:xfrm>
          <a:prstGeom prst="line">
            <a:avLst/>
          </a:prstGeom>
          <a:ln w="254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A892BA53-DD7A-BDD3-32D9-49FC10D5A1CE}"/>
              </a:ext>
            </a:extLst>
          </p:cNvPr>
          <p:cNvSpPr/>
          <p:nvPr userDrawn="1"/>
        </p:nvSpPr>
        <p:spPr>
          <a:xfrm>
            <a:off x="11647784" y="2110695"/>
            <a:ext cx="217191" cy="344556"/>
          </a:xfrm>
          <a:prstGeom prst="chevron">
            <a:avLst>
              <a:gd name="adj" fmla="val 84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24530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- Forvis Mazars en France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19440D8-36C8-9F20-5BE6-5D024AE51BA0}"/>
              </a:ext>
            </a:extLst>
          </p:cNvPr>
          <p:cNvSpPr txBox="1"/>
          <p:nvPr userDrawn="1"/>
        </p:nvSpPr>
        <p:spPr>
          <a:xfrm>
            <a:off x="304800" y="298800"/>
            <a:ext cx="1061188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2400" noProof="0"/>
              <a:t>Contact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38F8DD-BEC9-6467-0409-DEAA51E30C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799" y="1729024"/>
            <a:ext cx="7558158" cy="2520000"/>
          </a:xfrm>
        </p:spPr>
        <p:txBody>
          <a:bodyPr tIns="0" numCol="2" spcCol="288000"/>
          <a:lstStyle>
            <a:lvl1pPr marL="0" indent="0">
              <a:spcAft>
                <a:spcPts val="0"/>
              </a:spcAft>
              <a:buNone/>
              <a:defRPr sz="1000" b="1"/>
            </a:lvl1pPr>
            <a:lvl2pPr marL="0" indent="0">
              <a:spcAft>
                <a:spcPts val="0"/>
              </a:spcAft>
              <a:buNone/>
              <a:defRPr sz="1000"/>
            </a:lvl2pPr>
            <a:lvl3pPr marL="357188" indent="0">
              <a:spcAft>
                <a:spcPts val="0"/>
              </a:spcAft>
              <a:buNone/>
              <a:defRPr sz="1000"/>
            </a:lvl3pPr>
            <a:lvl4pPr marL="534988" indent="0">
              <a:spcAft>
                <a:spcPts val="0"/>
              </a:spcAft>
              <a:buNone/>
              <a:defRPr sz="1000"/>
            </a:lvl4pPr>
            <a:lvl5pPr marL="715963" indent="0">
              <a:spcAft>
                <a:spcPts val="0"/>
              </a:spcAft>
              <a:buNone/>
              <a:defRPr sz="10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54649-4A4B-29E4-6982-D75D679FBBB3}"/>
              </a:ext>
            </a:extLst>
          </p:cNvPr>
          <p:cNvSpPr txBox="1"/>
          <p:nvPr userDrawn="1"/>
        </p:nvSpPr>
        <p:spPr>
          <a:xfrm>
            <a:off x="304800" y="1260000"/>
            <a:ext cx="326886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noProof="0" err="1"/>
              <a:t>Forvis</a:t>
            </a:r>
            <a:r>
              <a:rPr lang="en-US" b="1" noProof="0"/>
              <a:t> Mazars en France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7FEB549-0F87-A538-F4B9-811388A1BE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8" hasCustomPrompt="1"/>
          </p:nvPr>
        </p:nvSpPr>
        <p:spPr>
          <a:xfrm>
            <a:off x="304799" y="4536000"/>
            <a:ext cx="7558158" cy="941933"/>
          </a:xfr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kern="100" spc="-10" baseline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Le contenu de ce document est confidentiel et ne doit pas être diffusé à quiconque autre que les destinataires. La divulgation à des tiers ne peut être faite sans l'accord écrit préalable de </a:t>
            </a:r>
            <a:r>
              <a:rPr lang="fr-FR" sz="1000" kern="100" spc="-10" baseline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Forvis</a:t>
            </a:r>
            <a:r>
              <a:rPr lang="fr-FR" sz="1000" kern="100" spc="-10" baseline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Mazars en France.</a:t>
            </a:r>
            <a:endParaRPr lang="en-GB" sz="1000" kern="100" spc="-10" baseline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fik 11">
            <a:extLst>
              <a:ext uri="{FF2B5EF4-FFF2-40B4-BE49-F238E27FC236}">
                <a16:creationId xmlns:a16="http://schemas.microsoft.com/office/drawing/2014/main" id="{B41EF28B-9739-8541-171C-2F124131A0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1963" y="6164039"/>
            <a:ext cx="1080000" cy="45496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48E6B-F9D6-75EB-60D5-026DA483FD1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4799" y="5895234"/>
            <a:ext cx="3268869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noProof="0">
                <a:solidFill>
                  <a:schemeClr val="tx1"/>
                </a:solidFill>
              </a:rPr>
              <a:t>© </a:t>
            </a:r>
            <a:r>
              <a:rPr lang="en-GB" sz="1000" noProof="0" err="1">
                <a:solidFill>
                  <a:schemeClr val="tx1"/>
                </a:solidFill>
              </a:rPr>
              <a:t>Forvis</a:t>
            </a:r>
            <a:r>
              <a:rPr lang="en-GB" sz="1000" noProof="0">
                <a:solidFill>
                  <a:schemeClr val="tx1"/>
                </a:solidFill>
              </a:rPr>
              <a:t> Mazars. Tous droits </a:t>
            </a:r>
            <a:r>
              <a:rPr lang="en-GB" sz="1000" noProof="0" err="1">
                <a:solidFill>
                  <a:schemeClr val="tx1"/>
                </a:solidFill>
              </a:rPr>
              <a:t>réservés</a:t>
            </a:r>
            <a:r>
              <a:rPr lang="en-GB" sz="1000" noProof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AA0C0-358A-1533-83D0-BC331DECDF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4799" y="5621421"/>
            <a:ext cx="3880508" cy="2869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b="1">
                <a:solidFill>
                  <a:schemeClr val="tx1"/>
                </a:solidFill>
              </a:rPr>
              <a:t>En savoir plus sur www.forvismazars.com/fr</a:t>
            </a:r>
          </a:p>
        </p:txBody>
      </p:sp>
    </p:spTree>
    <p:extLst>
      <p:ext uri="{BB962C8B-B14F-4D97-AF65-F5344CB8AC3E}">
        <p14:creationId xmlns:p14="http://schemas.microsoft.com/office/powerpoint/2010/main" val="24459739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7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- Forvis Mazars en France - true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19440D8-36C8-9F20-5BE6-5D024AE51BA0}"/>
              </a:ext>
            </a:extLst>
          </p:cNvPr>
          <p:cNvSpPr txBox="1"/>
          <p:nvPr userDrawn="1"/>
        </p:nvSpPr>
        <p:spPr>
          <a:xfrm>
            <a:off x="304800" y="298800"/>
            <a:ext cx="1061188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2400" noProof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54649-4A4B-29E4-6982-D75D679FBBB3}"/>
              </a:ext>
            </a:extLst>
          </p:cNvPr>
          <p:cNvSpPr txBox="1"/>
          <p:nvPr userDrawn="1"/>
        </p:nvSpPr>
        <p:spPr>
          <a:xfrm>
            <a:off x="304800" y="1260000"/>
            <a:ext cx="326886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noProof="0" err="1">
                <a:solidFill>
                  <a:schemeClr val="bg1"/>
                </a:solidFill>
              </a:rPr>
              <a:t>Forvis</a:t>
            </a:r>
            <a:r>
              <a:rPr lang="en-US" b="1" noProof="0">
                <a:solidFill>
                  <a:schemeClr val="bg1"/>
                </a:solidFill>
              </a:rPr>
              <a:t> Mazars en France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8B826133-DF9C-4AE4-3625-4928FA7CB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799" y="1729024"/>
            <a:ext cx="7558158" cy="2520000"/>
          </a:xfrm>
        </p:spPr>
        <p:txBody>
          <a:bodyPr tIns="0" numCol="2" spcCol="288000"/>
          <a:lstStyle>
            <a:lvl1pPr marL="0" indent="0">
              <a:spcAft>
                <a:spcPts val="0"/>
              </a:spcAft>
              <a:buNone/>
              <a:defRPr sz="10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357188" indent="0">
              <a:spcAft>
                <a:spcPts val="0"/>
              </a:spcAft>
              <a:buNone/>
              <a:defRPr sz="1000"/>
            </a:lvl3pPr>
            <a:lvl4pPr marL="534988" indent="0">
              <a:spcAft>
                <a:spcPts val="0"/>
              </a:spcAft>
              <a:buNone/>
              <a:defRPr sz="1000"/>
            </a:lvl4pPr>
            <a:lvl5pPr marL="715963" indent="0">
              <a:spcAft>
                <a:spcPts val="0"/>
              </a:spcAft>
              <a:buNone/>
              <a:defRPr sz="10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5C88522-8DF1-4607-A4E2-5B0EF73CC98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4799" y="5895234"/>
            <a:ext cx="3268869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noProof="0">
                <a:solidFill>
                  <a:schemeClr val="bg1"/>
                </a:solidFill>
              </a:rPr>
              <a:t>© </a:t>
            </a:r>
            <a:r>
              <a:rPr lang="en-GB" sz="1000" noProof="0" err="1">
                <a:solidFill>
                  <a:schemeClr val="bg1"/>
                </a:solidFill>
              </a:rPr>
              <a:t>Forvis</a:t>
            </a:r>
            <a:r>
              <a:rPr lang="en-GB" sz="1000" noProof="0">
                <a:solidFill>
                  <a:schemeClr val="bg1"/>
                </a:solidFill>
              </a:rPr>
              <a:t> Mazars. Tous droits </a:t>
            </a:r>
            <a:r>
              <a:rPr lang="en-GB" sz="1000" noProof="0" err="1">
                <a:solidFill>
                  <a:schemeClr val="bg1"/>
                </a:solidFill>
              </a:rPr>
              <a:t>réservés</a:t>
            </a:r>
            <a:r>
              <a:rPr lang="en-GB" sz="1000" noProof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7842F13-7A60-C31D-02FB-801B693F41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8" hasCustomPrompt="1"/>
          </p:nvPr>
        </p:nvSpPr>
        <p:spPr>
          <a:xfrm>
            <a:off x="304799" y="4536000"/>
            <a:ext cx="7558158" cy="94193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kern="100" spc="-10" baseline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Le contenu de ce document est confidentiel et ne doit pas être diffusé à quiconque autre que les destinataires. La divulgation à des tiers ne peut être faite sans l'accord écrit préalable de </a:t>
            </a:r>
            <a:r>
              <a:rPr lang="fr-FR" sz="1000" kern="100" spc="-10" baseline="0" err="1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Forvis</a:t>
            </a:r>
            <a:r>
              <a:rPr lang="fr-FR" sz="1000" kern="100" spc="-10" baseline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Mazars en France.</a:t>
            </a:r>
          </a:p>
        </p:txBody>
      </p:sp>
      <p:grpSp>
        <p:nvGrpSpPr>
          <p:cNvPr id="8" name="Gruppieren 4">
            <a:extLst>
              <a:ext uri="{FF2B5EF4-FFF2-40B4-BE49-F238E27FC236}">
                <a16:creationId xmlns:a16="http://schemas.microsoft.com/office/drawing/2014/main" id="{9081FBCB-C1E1-A898-BBDA-C8B6ADA7CD6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1963" y="6165234"/>
            <a:ext cx="1080000" cy="453765"/>
            <a:chOff x="1721984" y="2257682"/>
            <a:chExt cx="7247953" cy="3045250"/>
          </a:xfrm>
        </p:grpSpPr>
        <p:sp>
          <p:nvSpPr>
            <p:cNvPr id="10" name="Freihandform: Form 5">
              <a:extLst>
                <a:ext uri="{FF2B5EF4-FFF2-40B4-BE49-F238E27FC236}">
                  <a16:creationId xmlns:a16="http://schemas.microsoft.com/office/drawing/2014/main" id="{CA432945-2B7D-750F-3B29-34FB83F88BF3}"/>
                </a:ext>
              </a:extLst>
            </p:cNvPr>
            <p:cNvSpPr/>
            <p:nvPr/>
          </p:nvSpPr>
          <p:spPr>
            <a:xfrm>
              <a:off x="1721984" y="4167798"/>
              <a:ext cx="1948179" cy="1135134"/>
            </a:xfrm>
            <a:custGeom>
              <a:avLst/>
              <a:gdLst>
                <a:gd name="connsiteX0" fmla="*/ 1948179 w 1948179"/>
                <a:gd name="connsiteY0" fmla="*/ 391066 h 1135134"/>
                <a:gd name="connsiteX1" fmla="*/ 1641834 w 1948179"/>
                <a:gd name="connsiteY1" fmla="*/ 0 h 1135134"/>
                <a:gd name="connsiteX2" fmla="*/ 1272508 w 1948179"/>
                <a:gd name="connsiteY2" fmla="*/ 302012 h 1135134"/>
                <a:gd name="connsiteX3" fmla="*/ 1257305 w 1948179"/>
                <a:gd name="connsiteY3" fmla="*/ 302012 h 1135134"/>
                <a:gd name="connsiteX4" fmla="*/ 955329 w 1948179"/>
                <a:gd name="connsiteY4" fmla="*/ 0 h 1135134"/>
                <a:gd name="connsiteX5" fmla="*/ 581633 w 1948179"/>
                <a:gd name="connsiteY5" fmla="*/ 312846 h 1135134"/>
                <a:gd name="connsiteX6" fmla="*/ 566177 w 1948179"/>
                <a:gd name="connsiteY6" fmla="*/ 312846 h 1135134"/>
                <a:gd name="connsiteX7" fmla="*/ 333646 w 1948179"/>
                <a:gd name="connsiteY7" fmla="*/ 28240 h 1135134"/>
                <a:gd name="connsiteX8" fmla="*/ 223972 w 1948179"/>
                <a:gd name="connsiteY8" fmla="*/ 10870 h 1135134"/>
                <a:gd name="connsiteX9" fmla="*/ 0 w 1948179"/>
                <a:gd name="connsiteY9" fmla="*/ 10870 h 1135134"/>
                <a:gd name="connsiteX10" fmla="*/ 0 w 1948179"/>
                <a:gd name="connsiteY10" fmla="*/ 257990 h 1135134"/>
                <a:gd name="connsiteX11" fmla="*/ 283991 w 1948179"/>
                <a:gd name="connsiteY11" fmla="*/ 258099 h 1135134"/>
                <a:gd name="connsiteX12" fmla="*/ 283991 w 1948179"/>
                <a:gd name="connsiteY12" fmla="*/ 1116717 h 1135134"/>
                <a:gd name="connsiteX13" fmla="*/ 585967 w 1948179"/>
                <a:gd name="connsiteY13" fmla="*/ 1116717 h 1135134"/>
                <a:gd name="connsiteX14" fmla="*/ 585967 w 1948179"/>
                <a:gd name="connsiteY14" fmla="*/ 562710 h 1135134"/>
                <a:gd name="connsiteX15" fmla="*/ 597342 w 1948179"/>
                <a:gd name="connsiteY15" fmla="*/ 466506 h 1135134"/>
                <a:gd name="connsiteX16" fmla="*/ 820592 w 1948179"/>
                <a:gd name="connsiteY16" fmla="*/ 254198 h 1135134"/>
                <a:gd name="connsiteX17" fmla="*/ 968330 w 1948179"/>
                <a:gd name="connsiteY17" fmla="*/ 473656 h 1135134"/>
                <a:gd name="connsiteX18" fmla="*/ 968330 w 1948179"/>
                <a:gd name="connsiteY18" fmla="*/ 1116753 h 1135134"/>
                <a:gd name="connsiteX19" fmla="*/ 1270305 w 1948179"/>
                <a:gd name="connsiteY19" fmla="*/ 1116753 h 1135134"/>
                <a:gd name="connsiteX20" fmla="*/ 1270305 w 1948179"/>
                <a:gd name="connsiteY20" fmla="*/ 549710 h 1135134"/>
                <a:gd name="connsiteX21" fmla="*/ 1511467 w 1948179"/>
                <a:gd name="connsiteY21" fmla="*/ 254234 h 1135134"/>
                <a:gd name="connsiteX22" fmla="*/ 1644001 w 1948179"/>
                <a:gd name="connsiteY22" fmla="*/ 473692 h 1135134"/>
                <a:gd name="connsiteX23" fmla="*/ 1644001 w 1948179"/>
                <a:gd name="connsiteY23" fmla="*/ 833231 h 1135134"/>
                <a:gd name="connsiteX24" fmla="*/ 1948179 w 1948179"/>
                <a:gd name="connsiteY24" fmla="*/ 1135135 h 1135134"/>
                <a:gd name="connsiteX25" fmla="*/ 1948179 w 1948179"/>
                <a:gd name="connsiteY25" fmla="*/ 391102 h 11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8179" h="1135134">
                  <a:moveTo>
                    <a:pt x="1948179" y="391066"/>
                  </a:moveTo>
                  <a:cubicBezTo>
                    <a:pt x="1948179" y="149904"/>
                    <a:pt x="1852589" y="0"/>
                    <a:pt x="1641834" y="0"/>
                  </a:cubicBezTo>
                  <a:cubicBezTo>
                    <a:pt x="1468023" y="0"/>
                    <a:pt x="1335489" y="108627"/>
                    <a:pt x="1272508" y="302012"/>
                  </a:cubicBezTo>
                  <a:lnTo>
                    <a:pt x="1257305" y="302012"/>
                  </a:lnTo>
                  <a:cubicBezTo>
                    <a:pt x="1239934" y="128201"/>
                    <a:pt x="1142141" y="0"/>
                    <a:pt x="955329" y="0"/>
                  </a:cubicBezTo>
                  <a:cubicBezTo>
                    <a:pt x="768517" y="0"/>
                    <a:pt x="640317" y="115128"/>
                    <a:pt x="581633" y="312846"/>
                  </a:cubicBezTo>
                  <a:lnTo>
                    <a:pt x="566177" y="312846"/>
                  </a:lnTo>
                  <a:cubicBezTo>
                    <a:pt x="527067" y="181539"/>
                    <a:pt x="455238" y="69770"/>
                    <a:pt x="333646" y="28240"/>
                  </a:cubicBezTo>
                  <a:cubicBezTo>
                    <a:pt x="300820" y="17009"/>
                    <a:pt x="264382" y="10870"/>
                    <a:pt x="223972" y="10870"/>
                  </a:cubicBezTo>
                  <a:lnTo>
                    <a:pt x="0" y="10870"/>
                  </a:lnTo>
                  <a:lnTo>
                    <a:pt x="0" y="257990"/>
                  </a:lnTo>
                  <a:lnTo>
                    <a:pt x="283991" y="258099"/>
                  </a:lnTo>
                  <a:lnTo>
                    <a:pt x="283991" y="1116717"/>
                  </a:lnTo>
                  <a:lnTo>
                    <a:pt x="585967" y="1116717"/>
                  </a:lnTo>
                  <a:lnTo>
                    <a:pt x="585967" y="562710"/>
                  </a:lnTo>
                  <a:cubicBezTo>
                    <a:pt x="586725" y="527536"/>
                    <a:pt x="590806" y="495613"/>
                    <a:pt x="597342" y="466506"/>
                  </a:cubicBezTo>
                  <a:cubicBezTo>
                    <a:pt x="629158" y="324727"/>
                    <a:pt x="723268" y="254198"/>
                    <a:pt x="820592" y="254198"/>
                  </a:cubicBezTo>
                  <a:cubicBezTo>
                    <a:pt x="917916" y="254198"/>
                    <a:pt x="968330" y="297642"/>
                    <a:pt x="968330" y="473656"/>
                  </a:cubicBezTo>
                  <a:lnTo>
                    <a:pt x="968330" y="1116753"/>
                  </a:lnTo>
                  <a:lnTo>
                    <a:pt x="1270305" y="1116753"/>
                  </a:lnTo>
                  <a:lnTo>
                    <a:pt x="1270305" y="549710"/>
                  </a:lnTo>
                  <a:cubicBezTo>
                    <a:pt x="1292045" y="330288"/>
                    <a:pt x="1405006" y="254234"/>
                    <a:pt x="1511467" y="254234"/>
                  </a:cubicBezTo>
                  <a:cubicBezTo>
                    <a:pt x="1617927" y="254234"/>
                    <a:pt x="1644001" y="328121"/>
                    <a:pt x="1644001" y="473692"/>
                  </a:cubicBezTo>
                  <a:lnTo>
                    <a:pt x="1644001" y="833231"/>
                  </a:lnTo>
                  <a:cubicBezTo>
                    <a:pt x="1644001" y="1005923"/>
                    <a:pt x="1755662" y="1125384"/>
                    <a:pt x="1948179" y="1135135"/>
                  </a:cubicBezTo>
                  <a:lnTo>
                    <a:pt x="1948179" y="39110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7">
              <a:extLst>
                <a:ext uri="{FF2B5EF4-FFF2-40B4-BE49-F238E27FC236}">
                  <a16:creationId xmlns:a16="http://schemas.microsoft.com/office/drawing/2014/main" id="{8B6E496E-4C4E-23AB-B504-7FF51EB505E0}"/>
                </a:ext>
              </a:extLst>
            </p:cNvPr>
            <p:cNvSpPr/>
            <p:nvPr/>
          </p:nvSpPr>
          <p:spPr>
            <a:xfrm>
              <a:off x="5035697" y="4193979"/>
              <a:ext cx="910332" cy="1088477"/>
            </a:xfrm>
            <a:custGeom>
              <a:avLst/>
              <a:gdLst>
                <a:gd name="connsiteX0" fmla="*/ 326785 w 910332"/>
                <a:gd name="connsiteY0" fmla="*/ 851469 h 1088477"/>
                <a:gd name="connsiteX1" fmla="*/ 897296 w 910332"/>
                <a:gd name="connsiteY1" fmla="*/ 235817 h 1088477"/>
                <a:gd name="connsiteX2" fmla="*/ 897296 w 910332"/>
                <a:gd name="connsiteY2" fmla="*/ 5381 h 1088477"/>
                <a:gd name="connsiteX3" fmla="*/ 897296 w 910332"/>
                <a:gd name="connsiteY3" fmla="*/ 5381 h 1088477"/>
                <a:gd name="connsiteX4" fmla="*/ 897296 w 910332"/>
                <a:gd name="connsiteY4" fmla="*/ 0 h 1088477"/>
                <a:gd name="connsiteX5" fmla="*/ 22535 w 910332"/>
                <a:gd name="connsiteY5" fmla="*/ 0 h 1088477"/>
                <a:gd name="connsiteX6" fmla="*/ 22535 w 910332"/>
                <a:gd name="connsiteY6" fmla="*/ 225958 h 1088477"/>
                <a:gd name="connsiteX7" fmla="*/ 600629 w 910332"/>
                <a:gd name="connsiteY7" fmla="*/ 225958 h 1088477"/>
                <a:gd name="connsiteX8" fmla="*/ 0 w 910332"/>
                <a:gd name="connsiteY8" fmla="*/ 868947 h 1088477"/>
                <a:gd name="connsiteX9" fmla="*/ 0 w 910332"/>
                <a:gd name="connsiteY9" fmla="*/ 1088477 h 1088477"/>
                <a:gd name="connsiteX10" fmla="*/ 910333 w 910332"/>
                <a:gd name="connsiteY10" fmla="*/ 1088477 h 1088477"/>
                <a:gd name="connsiteX11" fmla="*/ 910333 w 910332"/>
                <a:gd name="connsiteY11" fmla="*/ 851469 h 1088477"/>
                <a:gd name="connsiteX12" fmla="*/ 326785 w 910332"/>
                <a:gd name="connsiteY12" fmla="*/ 851469 h 108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332" h="1088477">
                  <a:moveTo>
                    <a:pt x="326785" y="851469"/>
                  </a:moveTo>
                  <a:lnTo>
                    <a:pt x="897296" y="235817"/>
                  </a:lnTo>
                  <a:lnTo>
                    <a:pt x="897296" y="5381"/>
                  </a:lnTo>
                  <a:lnTo>
                    <a:pt x="897296" y="5381"/>
                  </a:lnTo>
                  <a:lnTo>
                    <a:pt x="897296" y="0"/>
                  </a:lnTo>
                  <a:lnTo>
                    <a:pt x="22535" y="0"/>
                  </a:lnTo>
                  <a:lnTo>
                    <a:pt x="22535" y="225958"/>
                  </a:lnTo>
                  <a:lnTo>
                    <a:pt x="600629" y="225958"/>
                  </a:lnTo>
                  <a:lnTo>
                    <a:pt x="0" y="868947"/>
                  </a:lnTo>
                  <a:lnTo>
                    <a:pt x="0" y="1088477"/>
                  </a:lnTo>
                  <a:lnTo>
                    <a:pt x="910333" y="1088477"/>
                  </a:lnTo>
                  <a:lnTo>
                    <a:pt x="910333" y="851469"/>
                  </a:lnTo>
                  <a:lnTo>
                    <a:pt x="326785" y="851469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DCAAEEC8-4596-4145-73FC-E4DA91FBD254}"/>
                </a:ext>
              </a:extLst>
            </p:cNvPr>
            <p:cNvSpPr/>
            <p:nvPr/>
          </p:nvSpPr>
          <p:spPr>
            <a:xfrm>
              <a:off x="6099401" y="4169495"/>
              <a:ext cx="1028023" cy="1115344"/>
            </a:xfrm>
            <a:custGeom>
              <a:avLst/>
              <a:gdLst>
                <a:gd name="connsiteX0" fmla="*/ 670832 w 1028023"/>
                <a:gd name="connsiteY0" fmla="*/ 897368 h 1115344"/>
                <a:gd name="connsiteX1" fmla="*/ 328879 w 1028023"/>
                <a:gd name="connsiteY1" fmla="*/ 1115345 h 1115344"/>
                <a:gd name="connsiteX2" fmla="*/ 0 w 1028023"/>
                <a:gd name="connsiteY2" fmla="*/ 836373 h 1115344"/>
                <a:gd name="connsiteX3" fmla="*/ 389874 w 1028023"/>
                <a:gd name="connsiteY3" fmla="*/ 498754 h 1115344"/>
                <a:gd name="connsiteX4" fmla="*/ 668665 w 1028023"/>
                <a:gd name="connsiteY4" fmla="*/ 415984 h 1115344"/>
                <a:gd name="connsiteX5" fmla="*/ 668665 w 1028023"/>
                <a:gd name="connsiteY5" fmla="*/ 392041 h 1115344"/>
                <a:gd name="connsiteX6" fmla="*/ 483515 w 1028023"/>
                <a:gd name="connsiteY6" fmla="*/ 224333 h 1115344"/>
                <a:gd name="connsiteX7" fmla="*/ 235203 w 1028023"/>
                <a:gd name="connsiteY7" fmla="*/ 383338 h 1115344"/>
                <a:gd name="connsiteX8" fmla="*/ 8703 w 1028023"/>
                <a:gd name="connsiteY8" fmla="*/ 261349 h 1115344"/>
                <a:gd name="connsiteX9" fmla="*/ 513994 w 1028023"/>
                <a:gd name="connsiteY9" fmla="*/ 0 h 1115344"/>
                <a:gd name="connsiteX10" fmla="*/ 964863 w 1028023"/>
                <a:gd name="connsiteY10" fmla="*/ 409483 h 1115344"/>
                <a:gd name="connsiteX11" fmla="*/ 964863 w 1028023"/>
                <a:gd name="connsiteY11" fmla="*/ 762342 h 1115344"/>
                <a:gd name="connsiteX12" fmla="*/ 1028024 w 1028023"/>
                <a:gd name="connsiteY12" fmla="*/ 1112528 h 1115344"/>
                <a:gd name="connsiteX13" fmla="*/ 725290 w 1028023"/>
                <a:gd name="connsiteY13" fmla="*/ 1112528 h 1115344"/>
                <a:gd name="connsiteX14" fmla="*/ 670832 w 1028023"/>
                <a:gd name="connsiteY14" fmla="*/ 897404 h 1115344"/>
                <a:gd name="connsiteX15" fmla="*/ 676104 w 1028023"/>
                <a:gd name="connsiteY15" fmla="*/ 711603 h 1115344"/>
                <a:gd name="connsiteX16" fmla="*/ 676104 w 1028023"/>
                <a:gd name="connsiteY16" fmla="*/ 543715 h 1115344"/>
                <a:gd name="connsiteX17" fmla="*/ 676104 w 1028023"/>
                <a:gd name="connsiteY17" fmla="*/ 543715 h 1115344"/>
                <a:gd name="connsiteX18" fmla="*/ 532339 w 1028023"/>
                <a:gd name="connsiteY18" fmla="*/ 605468 h 1115344"/>
                <a:gd name="connsiteX19" fmla="*/ 308006 w 1028023"/>
                <a:gd name="connsiteY19" fmla="*/ 783468 h 1115344"/>
                <a:gd name="connsiteX20" fmla="*/ 440865 w 1028023"/>
                <a:gd name="connsiteY20" fmla="*/ 918494 h 1115344"/>
                <a:gd name="connsiteX21" fmla="*/ 676104 w 1028023"/>
                <a:gd name="connsiteY21" fmla="*/ 711567 h 1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8023" h="1115344">
                  <a:moveTo>
                    <a:pt x="670832" y="897368"/>
                  </a:moveTo>
                  <a:cubicBezTo>
                    <a:pt x="620093" y="1041639"/>
                    <a:pt x="485681" y="1115345"/>
                    <a:pt x="328879" y="1115345"/>
                  </a:cubicBezTo>
                  <a:cubicBezTo>
                    <a:pt x="119786" y="1115345"/>
                    <a:pt x="0" y="1017154"/>
                    <a:pt x="0" y="836373"/>
                  </a:cubicBezTo>
                  <a:cubicBezTo>
                    <a:pt x="0" y="629447"/>
                    <a:pt x="163374" y="544509"/>
                    <a:pt x="389874" y="498754"/>
                  </a:cubicBezTo>
                  <a:cubicBezTo>
                    <a:pt x="577191" y="459536"/>
                    <a:pt x="659962" y="439963"/>
                    <a:pt x="668665" y="415984"/>
                  </a:cubicBezTo>
                  <a:lnTo>
                    <a:pt x="668665" y="392041"/>
                  </a:lnTo>
                  <a:cubicBezTo>
                    <a:pt x="668665" y="287494"/>
                    <a:pt x="616410" y="224333"/>
                    <a:pt x="483515" y="224333"/>
                  </a:cubicBezTo>
                  <a:cubicBezTo>
                    <a:pt x="350619" y="224333"/>
                    <a:pt x="270052" y="302734"/>
                    <a:pt x="235203" y="383338"/>
                  </a:cubicBezTo>
                  <a:lnTo>
                    <a:pt x="8703" y="261349"/>
                  </a:lnTo>
                  <a:cubicBezTo>
                    <a:pt x="87104" y="100177"/>
                    <a:pt x="278791" y="0"/>
                    <a:pt x="513994" y="0"/>
                  </a:cubicBezTo>
                  <a:cubicBezTo>
                    <a:pt x="821098" y="0"/>
                    <a:pt x="964863" y="143729"/>
                    <a:pt x="964863" y="409483"/>
                  </a:cubicBezTo>
                  <a:lnTo>
                    <a:pt x="964863" y="762342"/>
                  </a:lnTo>
                  <a:cubicBezTo>
                    <a:pt x="964863" y="988841"/>
                    <a:pt x="991008" y="1082013"/>
                    <a:pt x="1028024" y="1112528"/>
                  </a:cubicBezTo>
                  <a:lnTo>
                    <a:pt x="725290" y="1112528"/>
                  </a:lnTo>
                  <a:cubicBezTo>
                    <a:pt x="699144" y="1088585"/>
                    <a:pt x="677368" y="1021560"/>
                    <a:pt x="670832" y="897404"/>
                  </a:cubicBezTo>
                  <a:close/>
                  <a:moveTo>
                    <a:pt x="676104" y="711603"/>
                  </a:moveTo>
                  <a:lnTo>
                    <a:pt x="676104" y="543715"/>
                  </a:lnTo>
                  <a:lnTo>
                    <a:pt x="676104" y="543715"/>
                  </a:lnTo>
                  <a:cubicBezTo>
                    <a:pt x="646564" y="571016"/>
                    <a:pt x="610776" y="581525"/>
                    <a:pt x="532339" y="605468"/>
                  </a:cubicBezTo>
                  <a:cubicBezTo>
                    <a:pt x="384241" y="646853"/>
                    <a:pt x="308006" y="685458"/>
                    <a:pt x="308006" y="783468"/>
                  </a:cubicBezTo>
                  <a:cubicBezTo>
                    <a:pt x="308006" y="870608"/>
                    <a:pt x="369001" y="918494"/>
                    <a:pt x="440865" y="918494"/>
                  </a:cubicBezTo>
                  <a:cubicBezTo>
                    <a:pt x="549782" y="918494"/>
                    <a:pt x="654328" y="837926"/>
                    <a:pt x="676104" y="711567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CDB16443-1AE7-73CC-081B-A7B2D39C36F1}"/>
                </a:ext>
              </a:extLst>
            </p:cNvPr>
            <p:cNvSpPr/>
            <p:nvPr/>
          </p:nvSpPr>
          <p:spPr>
            <a:xfrm>
              <a:off x="4301487" y="2782401"/>
              <a:ext cx="1066448" cy="1110650"/>
            </a:xfrm>
            <a:custGeom>
              <a:avLst/>
              <a:gdLst>
                <a:gd name="connsiteX0" fmla="*/ 0 w 1066448"/>
                <a:gd name="connsiteY0" fmla="*/ 556390 h 1110650"/>
                <a:gd name="connsiteX1" fmla="*/ 541657 w 1066448"/>
                <a:gd name="connsiteY1" fmla="*/ 0 h 1110650"/>
                <a:gd name="connsiteX2" fmla="*/ 1066448 w 1066448"/>
                <a:gd name="connsiteY2" fmla="*/ 545846 h 1110650"/>
                <a:gd name="connsiteX3" fmla="*/ 526923 w 1066448"/>
                <a:gd name="connsiteY3" fmla="*/ 1110650 h 1110650"/>
                <a:gd name="connsiteX4" fmla="*/ 36 w 1066448"/>
                <a:gd name="connsiteY4" fmla="*/ 556354 h 1110650"/>
                <a:gd name="connsiteX5" fmla="*/ 765051 w 1066448"/>
                <a:gd name="connsiteY5" fmla="*/ 550071 h 1110650"/>
                <a:gd name="connsiteX6" fmla="*/ 537431 w 1066448"/>
                <a:gd name="connsiteY6" fmla="*/ 216569 h 1110650"/>
                <a:gd name="connsiteX7" fmla="*/ 305587 w 1066448"/>
                <a:gd name="connsiteY7" fmla="*/ 547976 h 1110650"/>
                <a:gd name="connsiteX8" fmla="*/ 528981 w 1066448"/>
                <a:gd name="connsiteY8" fmla="*/ 892023 h 1110650"/>
                <a:gd name="connsiteX9" fmla="*/ 765051 w 1066448"/>
                <a:gd name="connsiteY9" fmla="*/ 550071 h 111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6448" h="1110650">
                  <a:moveTo>
                    <a:pt x="0" y="556390"/>
                  </a:moveTo>
                  <a:cubicBezTo>
                    <a:pt x="0" y="238164"/>
                    <a:pt x="198115" y="0"/>
                    <a:pt x="541657" y="0"/>
                  </a:cubicBezTo>
                  <a:cubicBezTo>
                    <a:pt x="885198" y="0"/>
                    <a:pt x="1066448" y="214980"/>
                    <a:pt x="1066448" y="545846"/>
                  </a:cubicBezTo>
                  <a:cubicBezTo>
                    <a:pt x="1066448" y="876711"/>
                    <a:pt x="868333" y="1110650"/>
                    <a:pt x="526923" y="1110650"/>
                  </a:cubicBezTo>
                  <a:cubicBezTo>
                    <a:pt x="185512" y="1110650"/>
                    <a:pt x="36" y="893576"/>
                    <a:pt x="36" y="556354"/>
                  </a:cubicBezTo>
                  <a:close/>
                  <a:moveTo>
                    <a:pt x="765051" y="550071"/>
                  </a:moveTo>
                  <a:cubicBezTo>
                    <a:pt x="765051" y="335091"/>
                    <a:pt x="689177" y="216569"/>
                    <a:pt x="537431" y="216569"/>
                  </a:cubicBezTo>
                  <a:cubicBezTo>
                    <a:pt x="385685" y="216569"/>
                    <a:pt x="305587" y="335127"/>
                    <a:pt x="305587" y="547976"/>
                  </a:cubicBezTo>
                  <a:cubicBezTo>
                    <a:pt x="305587" y="760825"/>
                    <a:pt x="379329" y="892023"/>
                    <a:pt x="528981" y="892023"/>
                  </a:cubicBezTo>
                  <a:cubicBezTo>
                    <a:pt x="678633" y="892023"/>
                    <a:pt x="765051" y="769276"/>
                    <a:pt x="765051" y="550071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2">
              <a:extLst>
                <a:ext uri="{FF2B5EF4-FFF2-40B4-BE49-F238E27FC236}">
                  <a16:creationId xmlns:a16="http://schemas.microsoft.com/office/drawing/2014/main" id="{6840581E-C4F7-7602-5855-E4944EE54F09}"/>
                </a:ext>
              </a:extLst>
            </p:cNvPr>
            <p:cNvSpPr/>
            <p:nvPr/>
          </p:nvSpPr>
          <p:spPr>
            <a:xfrm>
              <a:off x="6410838" y="2808294"/>
              <a:ext cx="1066231" cy="1086021"/>
            </a:xfrm>
            <a:custGeom>
              <a:avLst/>
              <a:gdLst>
                <a:gd name="connsiteX0" fmla="*/ 0 w 1066231"/>
                <a:gd name="connsiteY0" fmla="*/ 1228 h 1086021"/>
                <a:gd name="connsiteX1" fmla="*/ 283955 w 1066231"/>
                <a:gd name="connsiteY1" fmla="*/ 1228 h 1086021"/>
                <a:gd name="connsiteX2" fmla="*/ 526381 w 1066231"/>
                <a:gd name="connsiteY2" fmla="*/ 790691 h 1086021"/>
                <a:gd name="connsiteX3" fmla="*/ 539381 w 1066231"/>
                <a:gd name="connsiteY3" fmla="*/ 790691 h 1086021"/>
                <a:gd name="connsiteX4" fmla="*/ 777545 w 1066231"/>
                <a:gd name="connsiteY4" fmla="*/ 0 h 1086021"/>
                <a:gd name="connsiteX5" fmla="*/ 1066232 w 1066231"/>
                <a:gd name="connsiteY5" fmla="*/ 0 h 1086021"/>
                <a:gd name="connsiteX6" fmla="*/ 675346 w 1066231"/>
                <a:gd name="connsiteY6" fmla="*/ 1086021 h 1086021"/>
                <a:gd name="connsiteX7" fmla="*/ 394821 w 1066231"/>
                <a:gd name="connsiteY7" fmla="*/ 1084866 h 1086021"/>
                <a:gd name="connsiteX8" fmla="*/ 0 w 1066231"/>
                <a:gd name="connsiteY8" fmla="*/ 1228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231" h="1086021">
                  <a:moveTo>
                    <a:pt x="0" y="1228"/>
                  </a:moveTo>
                  <a:lnTo>
                    <a:pt x="283955" y="1228"/>
                  </a:lnTo>
                  <a:lnTo>
                    <a:pt x="526381" y="790691"/>
                  </a:lnTo>
                  <a:lnTo>
                    <a:pt x="539381" y="790691"/>
                  </a:lnTo>
                  <a:lnTo>
                    <a:pt x="777545" y="0"/>
                  </a:lnTo>
                  <a:lnTo>
                    <a:pt x="1066232" y="0"/>
                  </a:lnTo>
                  <a:lnTo>
                    <a:pt x="675346" y="1086021"/>
                  </a:lnTo>
                  <a:lnTo>
                    <a:pt x="394821" y="1084866"/>
                  </a:lnTo>
                  <a:lnTo>
                    <a:pt x="0" y="12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3">
              <a:extLst>
                <a:ext uri="{FF2B5EF4-FFF2-40B4-BE49-F238E27FC236}">
                  <a16:creationId xmlns:a16="http://schemas.microsoft.com/office/drawing/2014/main" id="{EFC10F9C-6083-92B6-55C3-24D5AF293AD4}"/>
                </a:ext>
              </a:extLst>
            </p:cNvPr>
            <p:cNvSpPr/>
            <p:nvPr/>
          </p:nvSpPr>
          <p:spPr>
            <a:xfrm>
              <a:off x="3393430" y="2257682"/>
              <a:ext cx="851865" cy="1636633"/>
            </a:xfrm>
            <a:custGeom>
              <a:avLst/>
              <a:gdLst>
                <a:gd name="connsiteX0" fmla="*/ 561374 w 851865"/>
                <a:gd name="connsiteY0" fmla="*/ 396700 h 1636633"/>
                <a:gd name="connsiteX1" fmla="*/ 717454 w 851865"/>
                <a:gd name="connsiteY1" fmla="*/ 227619 h 1636633"/>
                <a:gd name="connsiteX2" fmla="*/ 851866 w 851865"/>
                <a:gd name="connsiteY2" fmla="*/ 247120 h 1636633"/>
                <a:gd name="connsiteX3" fmla="*/ 851866 w 851865"/>
                <a:gd name="connsiteY3" fmla="*/ 26001 h 1636633"/>
                <a:gd name="connsiteX4" fmla="*/ 648117 w 851865"/>
                <a:gd name="connsiteY4" fmla="*/ 0 h 1636633"/>
                <a:gd name="connsiteX5" fmla="*/ 277419 w 851865"/>
                <a:gd name="connsiteY5" fmla="*/ 381496 h 1636633"/>
                <a:gd name="connsiteX6" fmla="*/ 277419 w 851865"/>
                <a:gd name="connsiteY6" fmla="*/ 550576 h 1636633"/>
                <a:gd name="connsiteX7" fmla="*/ 85226 w 851865"/>
                <a:gd name="connsiteY7" fmla="*/ 550576 h 1636633"/>
                <a:gd name="connsiteX8" fmla="*/ 0 w 851865"/>
                <a:gd name="connsiteY8" fmla="*/ 784696 h 1636633"/>
                <a:gd name="connsiteX9" fmla="*/ 277419 w 851865"/>
                <a:gd name="connsiteY9" fmla="*/ 784696 h 1636633"/>
                <a:gd name="connsiteX10" fmla="*/ 277419 w 851865"/>
                <a:gd name="connsiteY10" fmla="*/ 1636634 h 1636633"/>
                <a:gd name="connsiteX11" fmla="*/ 561410 w 851865"/>
                <a:gd name="connsiteY11" fmla="*/ 1636634 h 1636633"/>
                <a:gd name="connsiteX12" fmla="*/ 561410 w 851865"/>
                <a:gd name="connsiteY12" fmla="*/ 767831 h 1636633"/>
                <a:gd name="connsiteX13" fmla="*/ 552743 w 851865"/>
                <a:gd name="connsiteY13" fmla="*/ 784732 h 1636633"/>
                <a:gd name="connsiteX14" fmla="*/ 822650 w 851865"/>
                <a:gd name="connsiteY14" fmla="*/ 784732 h 1636633"/>
                <a:gd name="connsiteX15" fmla="*/ 822650 w 851865"/>
                <a:gd name="connsiteY15" fmla="*/ 550612 h 1636633"/>
                <a:gd name="connsiteX16" fmla="*/ 552743 w 851865"/>
                <a:gd name="connsiteY16" fmla="*/ 550612 h 1636633"/>
                <a:gd name="connsiteX17" fmla="*/ 561410 w 851865"/>
                <a:gd name="connsiteY17" fmla="*/ 585281 h 1636633"/>
                <a:gd name="connsiteX18" fmla="*/ 561410 w 851865"/>
                <a:gd name="connsiteY18" fmla="*/ 396700 h 16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1865" h="1636633">
                  <a:moveTo>
                    <a:pt x="561374" y="396700"/>
                  </a:moveTo>
                  <a:cubicBezTo>
                    <a:pt x="561374" y="273157"/>
                    <a:pt x="602543" y="227619"/>
                    <a:pt x="717454" y="227619"/>
                  </a:cubicBezTo>
                  <a:cubicBezTo>
                    <a:pt x="769492" y="227619"/>
                    <a:pt x="814995" y="236286"/>
                    <a:pt x="851866" y="247120"/>
                  </a:cubicBezTo>
                  <a:lnTo>
                    <a:pt x="851866" y="26001"/>
                  </a:lnTo>
                  <a:cubicBezTo>
                    <a:pt x="810697" y="15167"/>
                    <a:pt x="758658" y="0"/>
                    <a:pt x="648117" y="0"/>
                  </a:cubicBezTo>
                  <a:cubicBezTo>
                    <a:pt x="403164" y="0"/>
                    <a:pt x="277419" y="145246"/>
                    <a:pt x="277419" y="381496"/>
                  </a:cubicBezTo>
                  <a:lnTo>
                    <a:pt x="277419" y="550576"/>
                  </a:lnTo>
                  <a:lnTo>
                    <a:pt x="85226" y="550576"/>
                  </a:lnTo>
                  <a:lnTo>
                    <a:pt x="0" y="784696"/>
                  </a:lnTo>
                  <a:lnTo>
                    <a:pt x="277419" y="784696"/>
                  </a:lnTo>
                  <a:lnTo>
                    <a:pt x="277419" y="1636634"/>
                  </a:lnTo>
                  <a:lnTo>
                    <a:pt x="561410" y="1636634"/>
                  </a:lnTo>
                  <a:lnTo>
                    <a:pt x="561410" y="767831"/>
                  </a:lnTo>
                  <a:lnTo>
                    <a:pt x="552743" y="784732"/>
                  </a:lnTo>
                  <a:lnTo>
                    <a:pt x="822650" y="784732"/>
                  </a:lnTo>
                  <a:lnTo>
                    <a:pt x="822650" y="550612"/>
                  </a:lnTo>
                  <a:lnTo>
                    <a:pt x="552743" y="550612"/>
                  </a:lnTo>
                  <a:lnTo>
                    <a:pt x="561410" y="585281"/>
                  </a:lnTo>
                  <a:lnTo>
                    <a:pt x="561410" y="396700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4">
              <a:extLst>
                <a:ext uri="{FF2B5EF4-FFF2-40B4-BE49-F238E27FC236}">
                  <a16:creationId xmlns:a16="http://schemas.microsoft.com/office/drawing/2014/main" id="{8D747498-B11C-9D9E-1962-A0CF49BA2827}"/>
                </a:ext>
              </a:extLst>
            </p:cNvPr>
            <p:cNvSpPr/>
            <p:nvPr/>
          </p:nvSpPr>
          <p:spPr>
            <a:xfrm>
              <a:off x="5437019" y="2809522"/>
              <a:ext cx="840273" cy="1083529"/>
            </a:xfrm>
            <a:custGeom>
              <a:avLst/>
              <a:gdLst>
                <a:gd name="connsiteX0" fmla="*/ 826190 w 840273"/>
                <a:gd name="connsiteY0" fmla="*/ 2492 h 1083529"/>
                <a:gd name="connsiteX1" fmla="*/ 462100 w 840273"/>
                <a:gd name="connsiteY1" fmla="*/ 341700 h 1083529"/>
                <a:gd name="connsiteX2" fmla="*/ 453108 w 840273"/>
                <a:gd name="connsiteY2" fmla="*/ 341772 h 1083529"/>
                <a:gd name="connsiteX3" fmla="*/ 464158 w 840273"/>
                <a:gd name="connsiteY3" fmla="*/ 154780 h 1083529"/>
                <a:gd name="connsiteX4" fmla="*/ 463870 w 840273"/>
                <a:gd name="connsiteY4" fmla="*/ 0 h 1083529"/>
                <a:gd name="connsiteX5" fmla="*/ 82410 w 840273"/>
                <a:gd name="connsiteY5" fmla="*/ 0 h 1083529"/>
                <a:gd name="connsiteX6" fmla="*/ 0 w 840273"/>
                <a:gd name="connsiteY6" fmla="*/ 224875 h 1083529"/>
                <a:gd name="connsiteX7" fmla="*/ 212849 w 840273"/>
                <a:gd name="connsiteY7" fmla="*/ 224875 h 1083529"/>
                <a:gd name="connsiteX8" fmla="*/ 212849 w 840273"/>
                <a:gd name="connsiteY8" fmla="*/ 1083530 h 1083529"/>
                <a:gd name="connsiteX9" fmla="*/ 488535 w 840273"/>
                <a:gd name="connsiteY9" fmla="*/ 1083530 h 1083529"/>
                <a:gd name="connsiteX10" fmla="*/ 488535 w 840273"/>
                <a:gd name="connsiteY10" fmla="*/ 684266 h 1083529"/>
                <a:gd name="connsiteX11" fmla="*/ 760970 w 840273"/>
                <a:gd name="connsiteY11" fmla="*/ 332708 h 1083529"/>
                <a:gd name="connsiteX12" fmla="*/ 840274 w 840273"/>
                <a:gd name="connsiteY12" fmla="*/ 332708 h 1083529"/>
                <a:gd name="connsiteX13" fmla="*/ 840274 w 840273"/>
                <a:gd name="connsiteY13" fmla="*/ 2456 h 1083529"/>
                <a:gd name="connsiteX14" fmla="*/ 826153 w 840273"/>
                <a:gd name="connsiteY14" fmla="*/ 2456 h 108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0273" h="1083529">
                  <a:moveTo>
                    <a:pt x="826190" y="2492"/>
                  </a:moveTo>
                  <a:cubicBezTo>
                    <a:pt x="640786" y="2492"/>
                    <a:pt x="490918" y="119786"/>
                    <a:pt x="462100" y="341700"/>
                  </a:cubicBezTo>
                  <a:lnTo>
                    <a:pt x="453108" y="341772"/>
                  </a:lnTo>
                  <a:lnTo>
                    <a:pt x="464158" y="154780"/>
                  </a:lnTo>
                  <a:lnTo>
                    <a:pt x="463870" y="0"/>
                  </a:lnTo>
                  <a:lnTo>
                    <a:pt x="82410" y="0"/>
                  </a:lnTo>
                  <a:lnTo>
                    <a:pt x="0" y="224875"/>
                  </a:lnTo>
                  <a:lnTo>
                    <a:pt x="212849" y="224875"/>
                  </a:lnTo>
                  <a:lnTo>
                    <a:pt x="212849" y="1083530"/>
                  </a:lnTo>
                  <a:lnTo>
                    <a:pt x="488535" y="1083530"/>
                  </a:lnTo>
                  <a:lnTo>
                    <a:pt x="488535" y="684266"/>
                  </a:lnTo>
                  <a:cubicBezTo>
                    <a:pt x="488535" y="440432"/>
                    <a:pt x="517894" y="332708"/>
                    <a:pt x="760970" y="332708"/>
                  </a:cubicBezTo>
                  <a:lnTo>
                    <a:pt x="840274" y="332708"/>
                  </a:lnTo>
                  <a:lnTo>
                    <a:pt x="840274" y="2456"/>
                  </a:lnTo>
                  <a:lnTo>
                    <a:pt x="826153" y="2456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5">
              <a:extLst>
                <a:ext uri="{FF2B5EF4-FFF2-40B4-BE49-F238E27FC236}">
                  <a16:creationId xmlns:a16="http://schemas.microsoft.com/office/drawing/2014/main" id="{23A58147-7D75-EAD1-5425-50D3A6632C22}"/>
                </a:ext>
              </a:extLst>
            </p:cNvPr>
            <p:cNvSpPr/>
            <p:nvPr/>
          </p:nvSpPr>
          <p:spPr>
            <a:xfrm>
              <a:off x="7188817" y="4190765"/>
              <a:ext cx="848471" cy="1094074"/>
            </a:xfrm>
            <a:custGeom>
              <a:avLst/>
              <a:gdLst>
                <a:gd name="connsiteX0" fmla="*/ 834171 w 848471"/>
                <a:gd name="connsiteY0" fmla="*/ 2528 h 1094074"/>
                <a:gd name="connsiteX1" fmla="*/ 466542 w 848471"/>
                <a:gd name="connsiteY1" fmla="*/ 345022 h 1094074"/>
                <a:gd name="connsiteX2" fmla="*/ 457478 w 848471"/>
                <a:gd name="connsiteY2" fmla="*/ 345094 h 1094074"/>
                <a:gd name="connsiteX3" fmla="*/ 468636 w 848471"/>
                <a:gd name="connsiteY3" fmla="*/ 156296 h 1094074"/>
                <a:gd name="connsiteX4" fmla="*/ 468348 w 848471"/>
                <a:gd name="connsiteY4" fmla="*/ 0 h 1094074"/>
                <a:gd name="connsiteX5" fmla="*/ 83204 w 848471"/>
                <a:gd name="connsiteY5" fmla="*/ 0 h 1094074"/>
                <a:gd name="connsiteX6" fmla="*/ 0 w 848471"/>
                <a:gd name="connsiteY6" fmla="*/ 227078 h 1094074"/>
                <a:gd name="connsiteX7" fmla="*/ 214944 w 848471"/>
                <a:gd name="connsiteY7" fmla="*/ 227078 h 1094074"/>
                <a:gd name="connsiteX8" fmla="*/ 214944 w 848471"/>
                <a:gd name="connsiteY8" fmla="*/ 1094075 h 1094074"/>
                <a:gd name="connsiteX9" fmla="*/ 493302 w 848471"/>
                <a:gd name="connsiteY9" fmla="*/ 1094075 h 1094074"/>
                <a:gd name="connsiteX10" fmla="*/ 493302 w 848471"/>
                <a:gd name="connsiteY10" fmla="*/ 690911 h 1094074"/>
                <a:gd name="connsiteX11" fmla="*/ 768409 w 848471"/>
                <a:gd name="connsiteY11" fmla="*/ 335958 h 1094074"/>
                <a:gd name="connsiteX12" fmla="*/ 848471 w 848471"/>
                <a:gd name="connsiteY12" fmla="*/ 335958 h 1094074"/>
                <a:gd name="connsiteX13" fmla="*/ 848471 w 848471"/>
                <a:gd name="connsiteY13" fmla="*/ 2528 h 1094074"/>
                <a:gd name="connsiteX14" fmla="*/ 834207 w 848471"/>
                <a:gd name="connsiteY14" fmla="*/ 2528 h 109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8471" h="1094074">
                  <a:moveTo>
                    <a:pt x="834171" y="2528"/>
                  </a:moveTo>
                  <a:cubicBezTo>
                    <a:pt x="646962" y="2528"/>
                    <a:pt x="495649" y="120942"/>
                    <a:pt x="466542" y="345022"/>
                  </a:cubicBezTo>
                  <a:lnTo>
                    <a:pt x="457478" y="345094"/>
                  </a:lnTo>
                  <a:lnTo>
                    <a:pt x="468636" y="156296"/>
                  </a:lnTo>
                  <a:lnTo>
                    <a:pt x="468348" y="0"/>
                  </a:lnTo>
                  <a:lnTo>
                    <a:pt x="83204" y="0"/>
                  </a:lnTo>
                  <a:lnTo>
                    <a:pt x="0" y="227078"/>
                  </a:lnTo>
                  <a:lnTo>
                    <a:pt x="214944" y="227078"/>
                  </a:lnTo>
                  <a:lnTo>
                    <a:pt x="214944" y="1094075"/>
                  </a:lnTo>
                  <a:lnTo>
                    <a:pt x="493302" y="1094075"/>
                  </a:lnTo>
                  <a:lnTo>
                    <a:pt x="493302" y="690911"/>
                  </a:lnTo>
                  <a:cubicBezTo>
                    <a:pt x="493302" y="444730"/>
                    <a:pt x="522950" y="335958"/>
                    <a:pt x="768409" y="335958"/>
                  </a:cubicBezTo>
                  <a:lnTo>
                    <a:pt x="848471" y="335958"/>
                  </a:lnTo>
                  <a:lnTo>
                    <a:pt x="848471" y="2528"/>
                  </a:lnTo>
                  <a:lnTo>
                    <a:pt x="834207" y="25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6">
              <a:extLst>
                <a:ext uri="{FF2B5EF4-FFF2-40B4-BE49-F238E27FC236}">
                  <a16:creationId xmlns:a16="http://schemas.microsoft.com/office/drawing/2014/main" id="{04EDBF75-490C-1749-B30E-ACDB31905824}"/>
                </a:ext>
              </a:extLst>
            </p:cNvPr>
            <p:cNvSpPr/>
            <p:nvPr/>
          </p:nvSpPr>
          <p:spPr>
            <a:xfrm>
              <a:off x="7359955" y="2808294"/>
              <a:ext cx="682026" cy="1086021"/>
            </a:xfrm>
            <a:custGeom>
              <a:avLst/>
              <a:gdLst>
                <a:gd name="connsiteX0" fmla="*/ 0 w 682026"/>
                <a:gd name="connsiteY0" fmla="*/ 1086021 h 1086021"/>
                <a:gd name="connsiteX1" fmla="*/ 286772 w 682026"/>
                <a:gd name="connsiteY1" fmla="*/ 1086021 h 1086021"/>
                <a:gd name="connsiteX2" fmla="*/ 682027 w 682026"/>
                <a:gd name="connsiteY2" fmla="*/ 0 h 1086021"/>
                <a:gd name="connsiteX3" fmla="*/ 395291 w 682026"/>
                <a:gd name="connsiteY3" fmla="*/ 0 h 1086021"/>
                <a:gd name="connsiteX4" fmla="*/ 0 w 682026"/>
                <a:gd name="connsiteY4" fmla="*/ 1086021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26" h="1086021">
                  <a:moveTo>
                    <a:pt x="0" y="1086021"/>
                  </a:moveTo>
                  <a:lnTo>
                    <a:pt x="286772" y="1086021"/>
                  </a:lnTo>
                  <a:lnTo>
                    <a:pt x="682027" y="0"/>
                  </a:lnTo>
                  <a:lnTo>
                    <a:pt x="395291" y="0"/>
                  </a:lnTo>
                  <a:lnTo>
                    <a:pt x="0" y="108602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7">
              <a:extLst>
                <a:ext uri="{FF2B5EF4-FFF2-40B4-BE49-F238E27FC236}">
                  <a16:creationId xmlns:a16="http://schemas.microsoft.com/office/drawing/2014/main" id="{CCEDDACB-E769-E59F-88CA-DD2A8E3202D1}"/>
                </a:ext>
              </a:extLst>
            </p:cNvPr>
            <p:cNvSpPr/>
            <p:nvPr/>
          </p:nvSpPr>
          <p:spPr>
            <a:xfrm>
              <a:off x="3838015" y="4167870"/>
              <a:ext cx="1029649" cy="1116969"/>
            </a:xfrm>
            <a:custGeom>
              <a:avLst/>
              <a:gdLst>
                <a:gd name="connsiteX0" fmla="*/ 671879 w 1029649"/>
                <a:gd name="connsiteY0" fmla="*/ 898668 h 1116969"/>
                <a:gd name="connsiteX1" fmla="*/ 329385 w 1029649"/>
                <a:gd name="connsiteY1" fmla="*/ 1116970 h 1116969"/>
                <a:gd name="connsiteX2" fmla="*/ 0 w 1029649"/>
                <a:gd name="connsiteY2" fmla="*/ 837601 h 1116969"/>
                <a:gd name="connsiteX3" fmla="*/ 390452 w 1029649"/>
                <a:gd name="connsiteY3" fmla="*/ 499477 h 1116969"/>
                <a:gd name="connsiteX4" fmla="*/ 669676 w 1029649"/>
                <a:gd name="connsiteY4" fmla="*/ 416598 h 1116969"/>
                <a:gd name="connsiteX5" fmla="*/ 669676 w 1029649"/>
                <a:gd name="connsiteY5" fmla="*/ 392619 h 1116969"/>
                <a:gd name="connsiteX6" fmla="*/ 484273 w 1029649"/>
                <a:gd name="connsiteY6" fmla="*/ 224658 h 1116969"/>
                <a:gd name="connsiteX7" fmla="*/ 235600 w 1029649"/>
                <a:gd name="connsiteY7" fmla="*/ 383916 h 1116969"/>
                <a:gd name="connsiteX8" fmla="*/ 8739 w 1029649"/>
                <a:gd name="connsiteY8" fmla="*/ 261746 h 1116969"/>
                <a:gd name="connsiteX9" fmla="*/ 514825 w 1029649"/>
                <a:gd name="connsiteY9" fmla="*/ 0 h 1116969"/>
                <a:gd name="connsiteX10" fmla="*/ 966379 w 1029649"/>
                <a:gd name="connsiteY10" fmla="*/ 410097 h 1116969"/>
                <a:gd name="connsiteX11" fmla="*/ 966379 w 1029649"/>
                <a:gd name="connsiteY11" fmla="*/ 763498 h 1116969"/>
                <a:gd name="connsiteX12" fmla="*/ 1029649 w 1029649"/>
                <a:gd name="connsiteY12" fmla="*/ 1114189 h 1116969"/>
                <a:gd name="connsiteX13" fmla="*/ 726446 w 1029649"/>
                <a:gd name="connsiteY13" fmla="*/ 1114189 h 1116969"/>
                <a:gd name="connsiteX14" fmla="*/ 671915 w 1029649"/>
                <a:gd name="connsiteY14" fmla="*/ 898740 h 1116969"/>
                <a:gd name="connsiteX15" fmla="*/ 677152 w 1029649"/>
                <a:gd name="connsiteY15" fmla="*/ 712615 h 1116969"/>
                <a:gd name="connsiteX16" fmla="*/ 677152 w 1029649"/>
                <a:gd name="connsiteY16" fmla="*/ 544473 h 1116969"/>
                <a:gd name="connsiteX17" fmla="*/ 677152 w 1029649"/>
                <a:gd name="connsiteY17" fmla="*/ 544473 h 1116969"/>
                <a:gd name="connsiteX18" fmla="*/ 533170 w 1029649"/>
                <a:gd name="connsiteY18" fmla="*/ 606334 h 1116969"/>
                <a:gd name="connsiteX19" fmla="*/ 308476 w 1029649"/>
                <a:gd name="connsiteY19" fmla="*/ 784588 h 1116969"/>
                <a:gd name="connsiteX20" fmla="*/ 441552 w 1029649"/>
                <a:gd name="connsiteY20" fmla="*/ 919830 h 1116969"/>
                <a:gd name="connsiteX21" fmla="*/ 677152 w 1029649"/>
                <a:gd name="connsiteY21" fmla="*/ 712615 h 1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9649" h="1116969">
                  <a:moveTo>
                    <a:pt x="671879" y="898668"/>
                  </a:moveTo>
                  <a:cubicBezTo>
                    <a:pt x="621068" y="1043155"/>
                    <a:pt x="486476" y="1116970"/>
                    <a:pt x="329385" y="1116970"/>
                  </a:cubicBezTo>
                  <a:cubicBezTo>
                    <a:pt x="119967" y="1116970"/>
                    <a:pt x="0" y="1018635"/>
                    <a:pt x="0" y="837601"/>
                  </a:cubicBezTo>
                  <a:cubicBezTo>
                    <a:pt x="0" y="630350"/>
                    <a:pt x="163591" y="545304"/>
                    <a:pt x="390452" y="499477"/>
                  </a:cubicBezTo>
                  <a:cubicBezTo>
                    <a:pt x="578058" y="460222"/>
                    <a:pt x="660937" y="440577"/>
                    <a:pt x="669676" y="416598"/>
                  </a:cubicBezTo>
                  <a:lnTo>
                    <a:pt x="669676" y="392619"/>
                  </a:lnTo>
                  <a:cubicBezTo>
                    <a:pt x="669676" y="287928"/>
                    <a:pt x="617313" y="224658"/>
                    <a:pt x="484273" y="224658"/>
                  </a:cubicBezTo>
                  <a:cubicBezTo>
                    <a:pt x="351233" y="224658"/>
                    <a:pt x="270485" y="303167"/>
                    <a:pt x="235600" y="383916"/>
                  </a:cubicBezTo>
                  <a:lnTo>
                    <a:pt x="8739" y="261746"/>
                  </a:lnTo>
                  <a:cubicBezTo>
                    <a:pt x="87285" y="100321"/>
                    <a:pt x="279224" y="0"/>
                    <a:pt x="514825" y="0"/>
                  </a:cubicBezTo>
                  <a:cubicBezTo>
                    <a:pt x="822398" y="0"/>
                    <a:pt x="966379" y="143982"/>
                    <a:pt x="966379" y="410097"/>
                  </a:cubicBezTo>
                  <a:lnTo>
                    <a:pt x="966379" y="763498"/>
                  </a:lnTo>
                  <a:cubicBezTo>
                    <a:pt x="966379" y="990358"/>
                    <a:pt x="992561" y="1083674"/>
                    <a:pt x="1029649" y="1114189"/>
                  </a:cubicBezTo>
                  <a:lnTo>
                    <a:pt x="726446" y="1114189"/>
                  </a:lnTo>
                  <a:cubicBezTo>
                    <a:pt x="700264" y="1090210"/>
                    <a:pt x="678452" y="1023077"/>
                    <a:pt x="671915" y="898740"/>
                  </a:cubicBezTo>
                  <a:close/>
                  <a:moveTo>
                    <a:pt x="677152" y="712615"/>
                  </a:moveTo>
                  <a:lnTo>
                    <a:pt x="677152" y="544473"/>
                  </a:lnTo>
                  <a:lnTo>
                    <a:pt x="677152" y="544473"/>
                  </a:lnTo>
                  <a:cubicBezTo>
                    <a:pt x="647575" y="571811"/>
                    <a:pt x="611715" y="582356"/>
                    <a:pt x="533170" y="606334"/>
                  </a:cubicBezTo>
                  <a:cubicBezTo>
                    <a:pt x="384855" y="647792"/>
                    <a:pt x="308476" y="686433"/>
                    <a:pt x="308476" y="784588"/>
                  </a:cubicBezTo>
                  <a:cubicBezTo>
                    <a:pt x="308476" y="871836"/>
                    <a:pt x="369543" y="919830"/>
                    <a:pt x="441552" y="919830"/>
                  </a:cubicBezTo>
                  <a:cubicBezTo>
                    <a:pt x="550612" y="919830"/>
                    <a:pt x="655340" y="839118"/>
                    <a:pt x="677152" y="712615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18">
              <a:extLst>
                <a:ext uri="{FF2B5EF4-FFF2-40B4-BE49-F238E27FC236}">
                  <a16:creationId xmlns:a16="http://schemas.microsoft.com/office/drawing/2014/main" id="{7EEFCA1A-B0A8-21D8-6429-6CED6D2AAA4E}"/>
                </a:ext>
              </a:extLst>
            </p:cNvPr>
            <p:cNvSpPr/>
            <p:nvPr/>
          </p:nvSpPr>
          <p:spPr>
            <a:xfrm>
              <a:off x="8099474" y="4191379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7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6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7"/>
                    <a:pt x="438410" y="1100177"/>
                  </a:cubicBezTo>
                  <a:cubicBezTo>
                    <a:pt x="257159" y="1100177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19">
              <a:extLst>
                <a:ext uri="{FF2B5EF4-FFF2-40B4-BE49-F238E27FC236}">
                  <a16:creationId xmlns:a16="http://schemas.microsoft.com/office/drawing/2014/main" id="{D7B63AD9-57C6-3D14-01F7-A79C2592535A}"/>
                </a:ext>
              </a:extLst>
            </p:cNvPr>
            <p:cNvSpPr/>
            <p:nvPr/>
          </p:nvSpPr>
          <p:spPr>
            <a:xfrm>
              <a:off x="8099474" y="2807536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8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7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8"/>
                    <a:pt x="438410" y="1100178"/>
                  </a:cubicBezTo>
                  <a:cubicBezTo>
                    <a:pt x="257159" y="1100178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" name="TextBox 9">
            <a:extLst>
              <a:ext uri="{FF2B5EF4-FFF2-40B4-BE49-F238E27FC236}">
                <a16:creationId xmlns:a16="http://schemas.microsoft.com/office/drawing/2014/main" id="{79DFF572-0783-605A-1008-9B5D7B5669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4799" y="5621421"/>
            <a:ext cx="3880508" cy="2869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b="1">
                <a:solidFill>
                  <a:schemeClr val="bg1"/>
                </a:solidFill>
              </a:rPr>
              <a:t>En savoir plus sur www.forvismazars.com/fr</a:t>
            </a:r>
          </a:p>
        </p:txBody>
      </p:sp>
    </p:spTree>
    <p:extLst>
      <p:ext uri="{BB962C8B-B14F-4D97-AF65-F5344CB8AC3E}">
        <p14:creationId xmlns:p14="http://schemas.microsoft.com/office/powerpoint/2010/main" val="14003872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7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- Forvis Mazars en France - indigo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19440D8-36C8-9F20-5BE6-5D024AE51BA0}"/>
              </a:ext>
            </a:extLst>
          </p:cNvPr>
          <p:cNvSpPr txBox="1"/>
          <p:nvPr userDrawn="1"/>
        </p:nvSpPr>
        <p:spPr>
          <a:xfrm>
            <a:off x="304800" y="298800"/>
            <a:ext cx="1061188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2400" noProof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54649-4A4B-29E4-6982-D75D679FBBB3}"/>
              </a:ext>
            </a:extLst>
          </p:cNvPr>
          <p:cNvSpPr txBox="1"/>
          <p:nvPr userDrawn="1"/>
        </p:nvSpPr>
        <p:spPr>
          <a:xfrm>
            <a:off x="304800" y="1260000"/>
            <a:ext cx="326886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noProof="0" err="1">
                <a:solidFill>
                  <a:schemeClr val="bg1"/>
                </a:solidFill>
              </a:rPr>
              <a:t>Forvis</a:t>
            </a:r>
            <a:r>
              <a:rPr lang="en-US" b="1" noProof="0">
                <a:solidFill>
                  <a:schemeClr val="bg1"/>
                </a:solidFill>
              </a:rPr>
              <a:t> Mazars en France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B522F6C-316E-F8B1-1069-3B105F27FB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799" y="1729024"/>
            <a:ext cx="7558158" cy="2520000"/>
          </a:xfrm>
        </p:spPr>
        <p:txBody>
          <a:bodyPr tIns="0" numCol="2" spcCol="288000"/>
          <a:lstStyle>
            <a:lvl1pPr marL="0" indent="0">
              <a:spcAft>
                <a:spcPts val="0"/>
              </a:spcAft>
              <a:buNone/>
              <a:defRPr sz="10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357188" indent="0">
              <a:spcAft>
                <a:spcPts val="0"/>
              </a:spcAft>
              <a:buNone/>
              <a:defRPr sz="1000"/>
            </a:lvl3pPr>
            <a:lvl4pPr marL="534988" indent="0">
              <a:spcAft>
                <a:spcPts val="0"/>
              </a:spcAft>
              <a:buNone/>
              <a:defRPr sz="1000"/>
            </a:lvl4pPr>
            <a:lvl5pPr marL="715963" indent="0">
              <a:spcAft>
                <a:spcPts val="0"/>
              </a:spcAft>
              <a:buNone/>
              <a:defRPr sz="10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C2BE14-477C-CB4E-A14A-DB75AA774A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8" hasCustomPrompt="1"/>
          </p:nvPr>
        </p:nvSpPr>
        <p:spPr>
          <a:xfrm>
            <a:off x="304799" y="4536000"/>
            <a:ext cx="7558158" cy="94193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kern="100" spc="-10" baseline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Le contenu de ce document est confidentiel et ne doit pas être diffusé à quiconque autre que les destinataires. La divulgation à des tiers ne peut être faite sans l'accord écrit préalable de </a:t>
            </a:r>
            <a:r>
              <a:rPr lang="fr-FR" sz="1000" kern="100" spc="-10" baseline="0" err="1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Forvis</a:t>
            </a:r>
            <a:r>
              <a:rPr lang="fr-FR" sz="1000" kern="100" spc="-10" baseline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Mazars en France.</a:t>
            </a:r>
          </a:p>
        </p:txBody>
      </p:sp>
      <p:grpSp>
        <p:nvGrpSpPr>
          <p:cNvPr id="7" name="Gruppieren 4">
            <a:extLst>
              <a:ext uri="{FF2B5EF4-FFF2-40B4-BE49-F238E27FC236}">
                <a16:creationId xmlns:a16="http://schemas.microsoft.com/office/drawing/2014/main" id="{DAEE2AFB-03E2-0CF3-AA26-6A19A67516E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1963" y="6165234"/>
            <a:ext cx="1080000" cy="453765"/>
            <a:chOff x="1721984" y="2257682"/>
            <a:chExt cx="7247953" cy="3045250"/>
          </a:xfrm>
        </p:grpSpPr>
        <p:sp>
          <p:nvSpPr>
            <p:cNvPr id="10" name="Freihandform: Form 5">
              <a:extLst>
                <a:ext uri="{FF2B5EF4-FFF2-40B4-BE49-F238E27FC236}">
                  <a16:creationId xmlns:a16="http://schemas.microsoft.com/office/drawing/2014/main" id="{6556BBBC-F46E-F4D7-E54D-DC3C5566D810}"/>
                </a:ext>
              </a:extLst>
            </p:cNvPr>
            <p:cNvSpPr/>
            <p:nvPr/>
          </p:nvSpPr>
          <p:spPr>
            <a:xfrm>
              <a:off x="1721984" y="4167798"/>
              <a:ext cx="1948179" cy="1135134"/>
            </a:xfrm>
            <a:custGeom>
              <a:avLst/>
              <a:gdLst>
                <a:gd name="connsiteX0" fmla="*/ 1948179 w 1948179"/>
                <a:gd name="connsiteY0" fmla="*/ 391066 h 1135134"/>
                <a:gd name="connsiteX1" fmla="*/ 1641834 w 1948179"/>
                <a:gd name="connsiteY1" fmla="*/ 0 h 1135134"/>
                <a:gd name="connsiteX2" fmla="*/ 1272508 w 1948179"/>
                <a:gd name="connsiteY2" fmla="*/ 302012 h 1135134"/>
                <a:gd name="connsiteX3" fmla="*/ 1257305 w 1948179"/>
                <a:gd name="connsiteY3" fmla="*/ 302012 h 1135134"/>
                <a:gd name="connsiteX4" fmla="*/ 955329 w 1948179"/>
                <a:gd name="connsiteY4" fmla="*/ 0 h 1135134"/>
                <a:gd name="connsiteX5" fmla="*/ 581633 w 1948179"/>
                <a:gd name="connsiteY5" fmla="*/ 312846 h 1135134"/>
                <a:gd name="connsiteX6" fmla="*/ 566177 w 1948179"/>
                <a:gd name="connsiteY6" fmla="*/ 312846 h 1135134"/>
                <a:gd name="connsiteX7" fmla="*/ 333646 w 1948179"/>
                <a:gd name="connsiteY7" fmla="*/ 28240 h 1135134"/>
                <a:gd name="connsiteX8" fmla="*/ 223972 w 1948179"/>
                <a:gd name="connsiteY8" fmla="*/ 10870 h 1135134"/>
                <a:gd name="connsiteX9" fmla="*/ 0 w 1948179"/>
                <a:gd name="connsiteY9" fmla="*/ 10870 h 1135134"/>
                <a:gd name="connsiteX10" fmla="*/ 0 w 1948179"/>
                <a:gd name="connsiteY10" fmla="*/ 257990 h 1135134"/>
                <a:gd name="connsiteX11" fmla="*/ 283991 w 1948179"/>
                <a:gd name="connsiteY11" fmla="*/ 258099 h 1135134"/>
                <a:gd name="connsiteX12" fmla="*/ 283991 w 1948179"/>
                <a:gd name="connsiteY12" fmla="*/ 1116717 h 1135134"/>
                <a:gd name="connsiteX13" fmla="*/ 585967 w 1948179"/>
                <a:gd name="connsiteY13" fmla="*/ 1116717 h 1135134"/>
                <a:gd name="connsiteX14" fmla="*/ 585967 w 1948179"/>
                <a:gd name="connsiteY14" fmla="*/ 562710 h 1135134"/>
                <a:gd name="connsiteX15" fmla="*/ 597342 w 1948179"/>
                <a:gd name="connsiteY15" fmla="*/ 466506 h 1135134"/>
                <a:gd name="connsiteX16" fmla="*/ 820592 w 1948179"/>
                <a:gd name="connsiteY16" fmla="*/ 254198 h 1135134"/>
                <a:gd name="connsiteX17" fmla="*/ 968330 w 1948179"/>
                <a:gd name="connsiteY17" fmla="*/ 473656 h 1135134"/>
                <a:gd name="connsiteX18" fmla="*/ 968330 w 1948179"/>
                <a:gd name="connsiteY18" fmla="*/ 1116753 h 1135134"/>
                <a:gd name="connsiteX19" fmla="*/ 1270305 w 1948179"/>
                <a:gd name="connsiteY19" fmla="*/ 1116753 h 1135134"/>
                <a:gd name="connsiteX20" fmla="*/ 1270305 w 1948179"/>
                <a:gd name="connsiteY20" fmla="*/ 549710 h 1135134"/>
                <a:gd name="connsiteX21" fmla="*/ 1511467 w 1948179"/>
                <a:gd name="connsiteY21" fmla="*/ 254234 h 1135134"/>
                <a:gd name="connsiteX22" fmla="*/ 1644001 w 1948179"/>
                <a:gd name="connsiteY22" fmla="*/ 473692 h 1135134"/>
                <a:gd name="connsiteX23" fmla="*/ 1644001 w 1948179"/>
                <a:gd name="connsiteY23" fmla="*/ 833231 h 1135134"/>
                <a:gd name="connsiteX24" fmla="*/ 1948179 w 1948179"/>
                <a:gd name="connsiteY24" fmla="*/ 1135135 h 1135134"/>
                <a:gd name="connsiteX25" fmla="*/ 1948179 w 1948179"/>
                <a:gd name="connsiteY25" fmla="*/ 391102 h 11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8179" h="1135134">
                  <a:moveTo>
                    <a:pt x="1948179" y="391066"/>
                  </a:moveTo>
                  <a:cubicBezTo>
                    <a:pt x="1948179" y="149904"/>
                    <a:pt x="1852589" y="0"/>
                    <a:pt x="1641834" y="0"/>
                  </a:cubicBezTo>
                  <a:cubicBezTo>
                    <a:pt x="1468023" y="0"/>
                    <a:pt x="1335489" y="108627"/>
                    <a:pt x="1272508" y="302012"/>
                  </a:cubicBezTo>
                  <a:lnTo>
                    <a:pt x="1257305" y="302012"/>
                  </a:lnTo>
                  <a:cubicBezTo>
                    <a:pt x="1239934" y="128201"/>
                    <a:pt x="1142141" y="0"/>
                    <a:pt x="955329" y="0"/>
                  </a:cubicBezTo>
                  <a:cubicBezTo>
                    <a:pt x="768517" y="0"/>
                    <a:pt x="640317" y="115128"/>
                    <a:pt x="581633" y="312846"/>
                  </a:cubicBezTo>
                  <a:lnTo>
                    <a:pt x="566177" y="312846"/>
                  </a:lnTo>
                  <a:cubicBezTo>
                    <a:pt x="527067" y="181539"/>
                    <a:pt x="455238" y="69770"/>
                    <a:pt x="333646" y="28240"/>
                  </a:cubicBezTo>
                  <a:cubicBezTo>
                    <a:pt x="300820" y="17009"/>
                    <a:pt x="264382" y="10870"/>
                    <a:pt x="223972" y="10870"/>
                  </a:cubicBezTo>
                  <a:lnTo>
                    <a:pt x="0" y="10870"/>
                  </a:lnTo>
                  <a:lnTo>
                    <a:pt x="0" y="257990"/>
                  </a:lnTo>
                  <a:lnTo>
                    <a:pt x="283991" y="258099"/>
                  </a:lnTo>
                  <a:lnTo>
                    <a:pt x="283991" y="1116717"/>
                  </a:lnTo>
                  <a:lnTo>
                    <a:pt x="585967" y="1116717"/>
                  </a:lnTo>
                  <a:lnTo>
                    <a:pt x="585967" y="562710"/>
                  </a:lnTo>
                  <a:cubicBezTo>
                    <a:pt x="586725" y="527536"/>
                    <a:pt x="590806" y="495613"/>
                    <a:pt x="597342" y="466506"/>
                  </a:cubicBezTo>
                  <a:cubicBezTo>
                    <a:pt x="629158" y="324727"/>
                    <a:pt x="723268" y="254198"/>
                    <a:pt x="820592" y="254198"/>
                  </a:cubicBezTo>
                  <a:cubicBezTo>
                    <a:pt x="917916" y="254198"/>
                    <a:pt x="968330" y="297642"/>
                    <a:pt x="968330" y="473656"/>
                  </a:cubicBezTo>
                  <a:lnTo>
                    <a:pt x="968330" y="1116753"/>
                  </a:lnTo>
                  <a:lnTo>
                    <a:pt x="1270305" y="1116753"/>
                  </a:lnTo>
                  <a:lnTo>
                    <a:pt x="1270305" y="549710"/>
                  </a:lnTo>
                  <a:cubicBezTo>
                    <a:pt x="1292045" y="330288"/>
                    <a:pt x="1405006" y="254234"/>
                    <a:pt x="1511467" y="254234"/>
                  </a:cubicBezTo>
                  <a:cubicBezTo>
                    <a:pt x="1617927" y="254234"/>
                    <a:pt x="1644001" y="328121"/>
                    <a:pt x="1644001" y="473692"/>
                  </a:cubicBezTo>
                  <a:lnTo>
                    <a:pt x="1644001" y="833231"/>
                  </a:lnTo>
                  <a:cubicBezTo>
                    <a:pt x="1644001" y="1005923"/>
                    <a:pt x="1755662" y="1125384"/>
                    <a:pt x="1948179" y="1135135"/>
                  </a:cubicBezTo>
                  <a:lnTo>
                    <a:pt x="1948179" y="39110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7">
              <a:extLst>
                <a:ext uri="{FF2B5EF4-FFF2-40B4-BE49-F238E27FC236}">
                  <a16:creationId xmlns:a16="http://schemas.microsoft.com/office/drawing/2014/main" id="{4E69A17E-C226-73C8-91D0-CDA52A6EE840}"/>
                </a:ext>
              </a:extLst>
            </p:cNvPr>
            <p:cNvSpPr/>
            <p:nvPr/>
          </p:nvSpPr>
          <p:spPr>
            <a:xfrm>
              <a:off x="5035697" y="4193979"/>
              <a:ext cx="910332" cy="1088477"/>
            </a:xfrm>
            <a:custGeom>
              <a:avLst/>
              <a:gdLst>
                <a:gd name="connsiteX0" fmla="*/ 326785 w 910332"/>
                <a:gd name="connsiteY0" fmla="*/ 851469 h 1088477"/>
                <a:gd name="connsiteX1" fmla="*/ 897296 w 910332"/>
                <a:gd name="connsiteY1" fmla="*/ 235817 h 1088477"/>
                <a:gd name="connsiteX2" fmla="*/ 897296 w 910332"/>
                <a:gd name="connsiteY2" fmla="*/ 5381 h 1088477"/>
                <a:gd name="connsiteX3" fmla="*/ 897296 w 910332"/>
                <a:gd name="connsiteY3" fmla="*/ 5381 h 1088477"/>
                <a:gd name="connsiteX4" fmla="*/ 897296 w 910332"/>
                <a:gd name="connsiteY4" fmla="*/ 0 h 1088477"/>
                <a:gd name="connsiteX5" fmla="*/ 22535 w 910332"/>
                <a:gd name="connsiteY5" fmla="*/ 0 h 1088477"/>
                <a:gd name="connsiteX6" fmla="*/ 22535 w 910332"/>
                <a:gd name="connsiteY6" fmla="*/ 225958 h 1088477"/>
                <a:gd name="connsiteX7" fmla="*/ 600629 w 910332"/>
                <a:gd name="connsiteY7" fmla="*/ 225958 h 1088477"/>
                <a:gd name="connsiteX8" fmla="*/ 0 w 910332"/>
                <a:gd name="connsiteY8" fmla="*/ 868947 h 1088477"/>
                <a:gd name="connsiteX9" fmla="*/ 0 w 910332"/>
                <a:gd name="connsiteY9" fmla="*/ 1088477 h 1088477"/>
                <a:gd name="connsiteX10" fmla="*/ 910333 w 910332"/>
                <a:gd name="connsiteY10" fmla="*/ 1088477 h 1088477"/>
                <a:gd name="connsiteX11" fmla="*/ 910333 w 910332"/>
                <a:gd name="connsiteY11" fmla="*/ 851469 h 1088477"/>
                <a:gd name="connsiteX12" fmla="*/ 326785 w 910332"/>
                <a:gd name="connsiteY12" fmla="*/ 851469 h 108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332" h="1088477">
                  <a:moveTo>
                    <a:pt x="326785" y="851469"/>
                  </a:moveTo>
                  <a:lnTo>
                    <a:pt x="897296" y="235817"/>
                  </a:lnTo>
                  <a:lnTo>
                    <a:pt x="897296" y="5381"/>
                  </a:lnTo>
                  <a:lnTo>
                    <a:pt x="897296" y="5381"/>
                  </a:lnTo>
                  <a:lnTo>
                    <a:pt x="897296" y="0"/>
                  </a:lnTo>
                  <a:lnTo>
                    <a:pt x="22535" y="0"/>
                  </a:lnTo>
                  <a:lnTo>
                    <a:pt x="22535" y="225958"/>
                  </a:lnTo>
                  <a:lnTo>
                    <a:pt x="600629" y="225958"/>
                  </a:lnTo>
                  <a:lnTo>
                    <a:pt x="0" y="868947"/>
                  </a:lnTo>
                  <a:lnTo>
                    <a:pt x="0" y="1088477"/>
                  </a:lnTo>
                  <a:lnTo>
                    <a:pt x="910333" y="1088477"/>
                  </a:lnTo>
                  <a:lnTo>
                    <a:pt x="910333" y="851469"/>
                  </a:lnTo>
                  <a:lnTo>
                    <a:pt x="326785" y="851469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729E66D9-33D1-E9A0-215C-B1B6E329F5FE}"/>
                </a:ext>
              </a:extLst>
            </p:cNvPr>
            <p:cNvSpPr/>
            <p:nvPr/>
          </p:nvSpPr>
          <p:spPr>
            <a:xfrm>
              <a:off x="6099401" y="4169495"/>
              <a:ext cx="1028023" cy="1115344"/>
            </a:xfrm>
            <a:custGeom>
              <a:avLst/>
              <a:gdLst>
                <a:gd name="connsiteX0" fmla="*/ 670832 w 1028023"/>
                <a:gd name="connsiteY0" fmla="*/ 897368 h 1115344"/>
                <a:gd name="connsiteX1" fmla="*/ 328879 w 1028023"/>
                <a:gd name="connsiteY1" fmla="*/ 1115345 h 1115344"/>
                <a:gd name="connsiteX2" fmla="*/ 0 w 1028023"/>
                <a:gd name="connsiteY2" fmla="*/ 836373 h 1115344"/>
                <a:gd name="connsiteX3" fmla="*/ 389874 w 1028023"/>
                <a:gd name="connsiteY3" fmla="*/ 498754 h 1115344"/>
                <a:gd name="connsiteX4" fmla="*/ 668665 w 1028023"/>
                <a:gd name="connsiteY4" fmla="*/ 415984 h 1115344"/>
                <a:gd name="connsiteX5" fmla="*/ 668665 w 1028023"/>
                <a:gd name="connsiteY5" fmla="*/ 392041 h 1115344"/>
                <a:gd name="connsiteX6" fmla="*/ 483515 w 1028023"/>
                <a:gd name="connsiteY6" fmla="*/ 224333 h 1115344"/>
                <a:gd name="connsiteX7" fmla="*/ 235203 w 1028023"/>
                <a:gd name="connsiteY7" fmla="*/ 383338 h 1115344"/>
                <a:gd name="connsiteX8" fmla="*/ 8703 w 1028023"/>
                <a:gd name="connsiteY8" fmla="*/ 261349 h 1115344"/>
                <a:gd name="connsiteX9" fmla="*/ 513994 w 1028023"/>
                <a:gd name="connsiteY9" fmla="*/ 0 h 1115344"/>
                <a:gd name="connsiteX10" fmla="*/ 964863 w 1028023"/>
                <a:gd name="connsiteY10" fmla="*/ 409483 h 1115344"/>
                <a:gd name="connsiteX11" fmla="*/ 964863 w 1028023"/>
                <a:gd name="connsiteY11" fmla="*/ 762342 h 1115344"/>
                <a:gd name="connsiteX12" fmla="*/ 1028024 w 1028023"/>
                <a:gd name="connsiteY12" fmla="*/ 1112528 h 1115344"/>
                <a:gd name="connsiteX13" fmla="*/ 725290 w 1028023"/>
                <a:gd name="connsiteY13" fmla="*/ 1112528 h 1115344"/>
                <a:gd name="connsiteX14" fmla="*/ 670832 w 1028023"/>
                <a:gd name="connsiteY14" fmla="*/ 897404 h 1115344"/>
                <a:gd name="connsiteX15" fmla="*/ 676104 w 1028023"/>
                <a:gd name="connsiteY15" fmla="*/ 711603 h 1115344"/>
                <a:gd name="connsiteX16" fmla="*/ 676104 w 1028023"/>
                <a:gd name="connsiteY16" fmla="*/ 543715 h 1115344"/>
                <a:gd name="connsiteX17" fmla="*/ 676104 w 1028023"/>
                <a:gd name="connsiteY17" fmla="*/ 543715 h 1115344"/>
                <a:gd name="connsiteX18" fmla="*/ 532339 w 1028023"/>
                <a:gd name="connsiteY18" fmla="*/ 605468 h 1115344"/>
                <a:gd name="connsiteX19" fmla="*/ 308006 w 1028023"/>
                <a:gd name="connsiteY19" fmla="*/ 783468 h 1115344"/>
                <a:gd name="connsiteX20" fmla="*/ 440865 w 1028023"/>
                <a:gd name="connsiteY20" fmla="*/ 918494 h 1115344"/>
                <a:gd name="connsiteX21" fmla="*/ 676104 w 1028023"/>
                <a:gd name="connsiteY21" fmla="*/ 711567 h 1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8023" h="1115344">
                  <a:moveTo>
                    <a:pt x="670832" y="897368"/>
                  </a:moveTo>
                  <a:cubicBezTo>
                    <a:pt x="620093" y="1041639"/>
                    <a:pt x="485681" y="1115345"/>
                    <a:pt x="328879" y="1115345"/>
                  </a:cubicBezTo>
                  <a:cubicBezTo>
                    <a:pt x="119786" y="1115345"/>
                    <a:pt x="0" y="1017154"/>
                    <a:pt x="0" y="836373"/>
                  </a:cubicBezTo>
                  <a:cubicBezTo>
                    <a:pt x="0" y="629447"/>
                    <a:pt x="163374" y="544509"/>
                    <a:pt x="389874" y="498754"/>
                  </a:cubicBezTo>
                  <a:cubicBezTo>
                    <a:pt x="577191" y="459536"/>
                    <a:pt x="659962" y="439963"/>
                    <a:pt x="668665" y="415984"/>
                  </a:cubicBezTo>
                  <a:lnTo>
                    <a:pt x="668665" y="392041"/>
                  </a:lnTo>
                  <a:cubicBezTo>
                    <a:pt x="668665" y="287494"/>
                    <a:pt x="616410" y="224333"/>
                    <a:pt x="483515" y="224333"/>
                  </a:cubicBezTo>
                  <a:cubicBezTo>
                    <a:pt x="350619" y="224333"/>
                    <a:pt x="270052" y="302734"/>
                    <a:pt x="235203" y="383338"/>
                  </a:cubicBezTo>
                  <a:lnTo>
                    <a:pt x="8703" y="261349"/>
                  </a:lnTo>
                  <a:cubicBezTo>
                    <a:pt x="87104" y="100177"/>
                    <a:pt x="278791" y="0"/>
                    <a:pt x="513994" y="0"/>
                  </a:cubicBezTo>
                  <a:cubicBezTo>
                    <a:pt x="821098" y="0"/>
                    <a:pt x="964863" y="143729"/>
                    <a:pt x="964863" y="409483"/>
                  </a:cubicBezTo>
                  <a:lnTo>
                    <a:pt x="964863" y="762342"/>
                  </a:lnTo>
                  <a:cubicBezTo>
                    <a:pt x="964863" y="988841"/>
                    <a:pt x="991008" y="1082013"/>
                    <a:pt x="1028024" y="1112528"/>
                  </a:cubicBezTo>
                  <a:lnTo>
                    <a:pt x="725290" y="1112528"/>
                  </a:lnTo>
                  <a:cubicBezTo>
                    <a:pt x="699144" y="1088585"/>
                    <a:pt x="677368" y="1021560"/>
                    <a:pt x="670832" y="897404"/>
                  </a:cubicBezTo>
                  <a:close/>
                  <a:moveTo>
                    <a:pt x="676104" y="711603"/>
                  </a:moveTo>
                  <a:lnTo>
                    <a:pt x="676104" y="543715"/>
                  </a:lnTo>
                  <a:lnTo>
                    <a:pt x="676104" y="543715"/>
                  </a:lnTo>
                  <a:cubicBezTo>
                    <a:pt x="646564" y="571016"/>
                    <a:pt x="610776" y="581525"/>
                    <a:pt x="532339" y="605468"/>
                  </a:cubicBezTo>
                  <a:cubicBezTo>
                    <a:pt x="384241" y="646853"/>
                    <a:pt x="308006" y="685458"/>
                    <a:pt x="308006" y="783468"/>
                  </a:cubicBezTo>
                  <a:cubicBezTo>
                    <a:pt x="308006" y="870608"/>
                    <a:pt x="369001" y="918494"/>
                    <a:pt x="440865" y="918494"/>
                  </a:cubicBezTo>
                  <a:cubicBezTo>
                    <a:pt x="549782" y="918494"/>
                    <a:pt x="654328" y="837926"/>
                    <a:pt x="676104" y="711567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D303E33A-DF14-EF9F-FC6A-BA46D2A27C46}"/>
                </a:ext>
              </a:extLst>
            </p:cNvPr>
            <p:cNvSpPr/>
            <p:nvPr/>
          </p:nvSpPr>
          <p:spPr>
            <a:xfrm>
              <a:off x="4301487" y="2782401"/>
              <a:ext cx="1066448" cy="1110650"/>
            </a:xfrm>
            <a:custGeom>
              <a:avLst/>
              <a:gdLst>
                <a:gd name="connsiteX0" fmla="*/ 0 w 1066448"/>
                <a:gd name="connsiteY0" fmla="*/ 556390 h 1110650"/>
                <a:gd name="connsiteX1" fmla="*/ 541657 w 1066448"/>
                <a:gd name="connsiteY1" fmla="*/ 0 h 1110650"/>
                <a:gd name="connsiteX2" fmla="*/ 1066448 w 1066448"/>
                <a:gd name="connsiteY2" fmla="*/ 545846 h 1110650"/>
                <a:gd name="connsiteX3" fmla="*/ 526923 w 1066448"/>
                <a:gd name="connsiteY3" fmla="*/ 1110650 h 1110650"/>
                <a:gd name="connsiteX4" fmla="*/ 36 w 1066448"/>
                <a:gd name="connsiteY4" fmla="*/ 556354 h 1110650"/>
                <a:gd name="connsiteX5" fmla="*/ 765051 w 1066448"/>
                <a:gd name="connsiteY5" fmla="*/ 550071 h 1110650"/>
                <a:gd name="connsiteX6" fmla="*/ 537431 w 1066448"/>
                <a:gd name="connsiteY6" fmla="*/ 216569 h 1110650"/>
                <a:gd name="connsiteX7" fmla="*/ 305587 w 1066448"/>
                <a:gd name="connsiteY7" fmla="*/ 547976 h 1110650"/>
                <a:gd name="connsiteX8" fmla="*/ 528981 w 1066448"/>
                <a:gd name="connsiteY8" fmla="*/ 892023 h 1110650"/>
                <a:gd name="connsiteX9" fmla="*/ 765051 w 1066448"/>
                <a:gd name="connsiteY9" fmla="*/ 550071 h 111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6448" h="1110650">
                  <a:moveTo>
                    <a:pt x="0" y="556390"/>
                  </a:moveTo>
                  <a:cubicBezTo>
                    <a:pt x="0" y="238164"/>
                    <a:pt x="198115" y="0"/>
                    <a:pt x="541657" y="0"/>
                  </a:cubicBezTo>
                  <a:cubicBezTo>
                    <a:pt x="885198" y="0"/>
                    <a:pt x="1066448" y="214980"/>
                    <a:pt x="1066448" y="545846"/>
                  </a:cubicBezTo>
                  <a:cubicBezTo>
                    <a:pt x="1066448" y="876711"/>
                    <a:pt x="868333" y="1110650"/>
                    <a:pt x="526923" y="1110650"/>
                  </a:cubicBezTo>
                  <a:cubicBezTo>
                    <a:pt x="185512" y="1110650"/>
                    <a:pt x="36" y="893576"/>
                    <a:pt x="36" y="556354"/>
                  </a:cubicBezTo>
                  <a:close/>
                  <a:moveTo>
                    <a:pt x="765051" y="550071"/>
                  </a:moveTo>
                  <a:cubicBezTo>
                    <a:pt x="765051" y="335091"/>
                    <a:pt x="689177" y="216569"/>
                    <a:pt x="537431" y="216569"/>
                  </a:cubicBezTo>
                  <a:cubicBezTo>
                    <a:pt x="385685" y="216569"/>
                    <a:pt x="305587" y="335127"/>
                    <a:pt x="305587" y="547976"/>
                  </a:cubicBezTo>
                  <a:cubicBezTo>
                    <a:pt x="305587" y="760825"/>
                    <a:pt x="379329" y="892023"/>
                    <a:pt x="528981" y="892023"/>
                  </a:cubicBezTo>
                  <a:cubicBezTo>
                    <a:pt x="678633" y="892023"/>
                    <a:pt x="765051" y="769276"/>
                    <a:pt x="765051" y="550071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2">
              <a:extLst>
                <a:ext uri="{FF2B5EF4-FFF2-40B4-BE49-F238E27FC236}">
                  <a16:creationId xmlns:a16="http://schemas.microsoft.com/office/drawing/2014/main" id="{4192B29F-90E9-1147-BE4C-8A49F661941B}"/>
                </a:ext>
              </a:extLst>
            </p:cNvPr>
            <p:cNvSpPr/>
            <p:nvPr/>
          </p:nvSpPr>
          <p:spPr>
            <a:xfrm>
              <a:off x="6410838" y="2808294"/>
              <a:ext cx="1066231" cy="1086021"/>
            </a:xfrm>
            <a:custGeom>
              <a:avLst/>
              <a:gdLst>
                <a:gd name="connsiteX0" fmla="*/ 0 w 1066231"/>
                <a:gd name="connsiteY0" fmla="*/ 1228 h 1086021"/>
                <a:gd name="connsiteX1" fmla="*/ 283955 w 1066231"/>
                <a:gd name="connsiteY1" fmla="*/ 1228 h 1086021"/>
                <a:gd name="connsiteX2" fmla="*/ 526381 w 1066231"/>
                <a:gd name="connsiteY2" fmla="*/ 790691 h 1086021"/>
                <a:gd name="connsiteX3" fmla="*/ 539381 w 1066231"/>
                <a:gd name="connsiteY3" fmla="*/ 790691 h 1086021"/>
                <a:gd name="connsiteX4" fmla="*/ 777545 w 1066231"/>
                <a:gd name="connsiteY4" fmla="*/ 0 h 1086021"/>
                <a:gd name="connsiteX5" fmla="*/ 1066232 w 1066231"/>
                <a:gd name="connsiteY5" fmla="*/ 0 h 1086021"/>
                <a:gd name="connsiteX6" fmla="*/ 675346 w 1066231"/>
                <a:gd name="connsiteY6" fmla="*/ 1086021 h 1086021"/>
                <a:gd name="connsiteX7" fmla="*/ 394821 w 1066231"/>
                <a:gd name="connsiteY7" fmla="*/ 1084866 h 1086021"/>
                <a:gd name="connsiteX8" fmla="*/ 0 w 1066231"/>
                <a:gd name="connsiteY8" fmla="*/ 1228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231" h="1086021">
                  <a:moveTo>
                    <a:pt x="0" y="1228"/>
                  </a:moveTo>
                  <a:lnTo>
                    <a:pt x="283955" y="1228"/>
                  </a:lnTo>
                  <a:lnTo>
                    <a:pt x="526381" y="790691"/>
                  </a:lnTo>
                  <a:lnTo>
                    <a:pt x="539381" y="790691"/>
                  </a:lnTo>
                  <a:lnTo>
                    <a:pt x="777545" y="0"/>
                  </a:lnTo>
                  <a:lnTo>
                    <a:pt x="1066232" y="0"/>
                  </a:lnTo>
                  <a:lnTo>
                    <a:pt x="675346" y="1086021"/>
                  </a:lnTo>
                  <a:lnTo>
                    <a:pt x="394821" y="1084866"/>
                  </a:lnTo>
                  <a:lnTo>
                    <a:pt x="0" y="12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3">
              <a:extLst>
                <a:ext uri="{FF2B5EF4-FFF2-40B4-BE49-F238E27FC236}">
                  <a16:creationId xmlns:a16="http://schemas.microsoft.com/office/drawing/2014/main" id="{7C08D0D4-6CF2-0CDC-5756-E2725FBA433E}"/>
                </a:ext>
              </a:extLst>
            </p:cNvPr>
            <p:cNvSpPr/>
            <p:nvPr/>
          </p:nvSpPr>
          <p:spPr>
            <a:xfrm>
              <a:off x="3393430" y="2257682"/>
              <a:ext cx="851865" cy="1636633"/>
            </a:xfrm>
            <a:custGeom>
              <a:avLst/>
              <a:gdLst>
                <a:gd name="connsiteX0" fmla="*/ 561374 w 851865"/>
                <a:gd name="connsiteY0" fmla="*/ 396700 h 1636633"/>
                <a:gd name="connsiteX1" fmla="*/ 717454 w 851865"/>
                <a:gd name="connsiteY1" fmla="*/ 227619 h 1636633"/>
                <a:gd name="connsiteX2" fmla="*/ 851866 w 851865"/>
                <a:gd name="connsiteY2" fmla="*/ 247120 h 1636633"/>
                <a:gd name="connsiteX3" fmla="*/ 851866 w 851865"/>
                <a:gd name="connsiteY3" fmla="*/ 26001 h 1636633"/>
                <a:gd name="connsiteX4" fmla="*/ 648117 w 851865"/>
                <a:gd name="connsiteY4" fmla="*/ 0 h 1636633"/>
                <a:gd name="connsiteX5" fmla="*/ 277419 w 851865"/>
                <a:gd name="connsiteY5" fmla="*/ 381496 h 1636633"/>
                <a:gd name="connsiteX6" fmla="*/ 277419 w 851865"/>
                <a:gd name="connsiteY6" fmla="*/ 550576 h 1636633"/>
                <a:gd name="connsiteX7" fmla="*/ 85226 w 851865"/>
                <a:gd name="connsiteY7" fmla="*/ 550576 h 1636633"/>
                <a:gd name="connsiteX8" fmla="*/ 0 w 851865"/>
                <a:gd name="connsiteY8" fmla="*/ 784696 h 1636633"/>
                <a:gd name="connsiteX9" fmla="*/ 277419 w 851865"/>
                <a:gd name="connsiteY9" fmla="*/ 784696 h 1636633"/>
                <a:gd name="connsiteX10" fmla="*/ 277419 w 851865"/>
                <a:gd name="connsiteY10" fmla="*/ 1636634 h 1636633"/>
                <a:gd name="connsiteX11" fmla="*/ 561410 w 851865"/>
                <a:gd name="connsiteY11" fmla="*/ 1636634 h 1636633"/>
                <a:gd name="connsiteX12" fmla="*/ 561410 w 851865"/>
                <a:gd name="connsiteY12" fmla="*/ 767831 h 1636633"/>
                <a:gd name="connsiteX13" fmla="*/ 552743 w 851865"/>
                <a:gd name="connsiteY13" fmla="*/ 784732 h 1636633"/>
                <a:gd name="connsiteX14" fmla="*/ 822650 w 851865"/>
                <a:gd name="connsiteY14" fmla="*/ 784732 h 1636633"/>
                <a:gd name="connsiteX15" fmla="*/ 822650 w 851865"/>
                <a:gd name="connsiteY15" fmla="*/ 550612 h 1636633"/>
                <a:gd name="connsiteX16" fmla="*/ 552743 w 851865"/>
                <a:gd name="connsiteY16" fmla="*/ 550612 h 1636633"/>
                <a:gd name="connsiteX17" fmla="*/ 561410 w 851865"/>
                <a:gd name="connsiteY17" fmla="*/ 585281 h 1636633"/>
                <a:gd name="connsiteX18" fmla="*/ 561410 w 851865"/>
                <a:gd name="connsiteY18" fmla="*/ 396700 h 16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1865" h="1636633">
                  <a:moveTo>
                    <a:pt x="561374" y="396700"/>
                  </a:moveTo>
                  <a:cubicBezTo>
                    <a:pt x="561374" y="273157"/>
                    <a:pt x="602543" y="227619"/>
                    <a:pt x="717454" y="227619"/>
                  </a:cubicBezTo>
                  <a:cubicBezTo>
                    <a:pt x="769492" y="227619"/>
                    <a:pt x="814995" y="236286"/>
                    <a:pt x="851866" y="247120"/>
                  </a:cubicBezTo>
                  <a:lnTo>
                    <a:pt x="851866" y="26001"/>
                  </a:lnTo>
                  <a:cubicBezTo>
                    <a:pt x="810697" y="15167"/>
                    <a:pt x="758658" y="0"/>
                    <a:pt x="648117" y="0"/>
                  </a:cubicBezTo>
                  <a:cubicBezTo>
                    <a:pt x="403164" y="0"/>
                    <a:pt x="277419" y="145246"/>
                    <a:pt x="277419" y="381496"/>
                  </a:cubicBezTo>
                  <a:lnTo>
                    <a:pt x="277419" y="550576"/>
                  </a:lnTo>
                  <a:lnTo>
                    <a:pt x="85226" y="550576"/>
                  </a:lnTo>
                  <a:lnTo>
                    <a:pt x="0" y="784696"/>
                  </a:lnTo>
                  <a:lnTo>
                    <a:pt x="277419" y="784696"/>
                  </a:lnTo>
                  <a:lnTo>
                    <a:pt x="277419" y="1636634"/>
                  </a:lnTo>
                  <a:lnTo>
                    <a:pt x="561410" y="1636634"/>
                  </a:lnTo>
                  <a:lnTo>
                    <a:pt x="561410" y="767831"/>
                  </a:lnTo>
                  <a:lnTo>
                    <a:pt x="552743" y="784732"/>
                  </a:lnTo>
                  <a:lnTo>
                    <a:pt x="822650" y="784732"/>
                  </a:lnTo>
                  <a:lnTo>
                    <a:pt x="822650" y="550612"/>
                  </a:lnTo>
                  <a:lnTo>
                    <a:pt x="552743" y="550612"/>
                  </a:lnTo>
                  <a:lnTo>
                    <a:pt x="561410" y="585281"/>
                  </a:lnTo>
                  <a:lnTo>
                    <a:pt x="561410" y="396700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4">
              <a:extLst>
                <a:ext uri="{FF2B5EF4-FFF2-40B4-BE49-F238E27FC236}">
                  <a16:creationId xmlns:a16="http://schemas.microsoft.com/office/drawing/2014/main" id="{37F8B71D-D39B-FBDD-9893-62F9DAA6AC16}"/>
                </a:ext>
              </a:extLst>
            </p:cNvPr>
            <p:cNvSpPr/>
            <p:nvPr/>
          </p:nvSpPr>
          <p:spPr>
            <a:xfrm>
              <a:off x="5437019" y="2809522"/>
              <a:ext cx="840273" cy="1083529"/>
            </a:xfrm>
            <a:custGeom>
              <a:avLst/>
              <a:gdLst>
                <a:gd name="connsiteX0" fmla="*/ 826190 w 840273"/>
                <a:gd name="connsiteY0" fmla="*/ 2492 h 1083529"/>
                <a:gd name="connsiteX1" fmla="*/ 462100 w 840273"/>
                <a:gd name="connsiteY1" fmla="*/ 341700 h 1083529"/>
                <a:gd name="connsiteX2" fmla="*/ 453108 w 840273"/>
                <a:gd name="connsiteY2" fmla="*/ 341772 h 1083529"/>
                <a:gd name="connsiteX3" fmla="*/ 464158 w 840273"/>
                <a:gd name="connsiteY3" fmla="*/ 154780 h 1083529"/>
                <a:gd name="connsiteX4" fmla="*/ 463870 w 840273"/>
                <a:gd name="connsiteY4" fmla="*/ 0 h 1083529"/>
                <a:gd name="connsiteX5" fmla="*/ 82410 w 840273"/>
                <a:gd name="connsiteY5" fmla="*/ 0 h 1083529"/>
                <a:gd name="connsiteX6" fmla="*/ 0 w 840273"/>
                <a:gd name="connsiteY6" fmla="*/ 224875 h 1083529"/>
                <a:gd name="connsiteX7" fmla="*/ 212849 w 840273"/>
                <a:gd name="connsiteY7" fmla="*/ 224875 h 1083529"/>
                <a:gd name="connsiteX8" fmla="*/ 212849 w 840273"/>
                <a:gd name="connsiteY8" fmla="*/ 1083530 h 1083529"/>
                <a:gd name="connsiteX9" fmla="*/ 488535 w 840273"/>
                <a:gd name="connsiteY9" fmla="*/ 1083530 h 1083529"/>
                <a:gd name="connsiteX10" fmla="*/ 488535 w 840273"/>
                <a:gd name="connsiteY10" fmla="*/ 684266 h 1083529"/>
                <a:gd name="connsiteX11" fmla="*/ 760970 w 840273"/>
                <a:gd name="connsiteY11" fmla="*/ 332708 h 1083529"/>
                <a:gd name="connsiteX12" fmla="*/ 840274 w 840273"/>
                <a:gd name="connsiteY12" fmla="*/ 332708 h 1083529"/>
                <a:gd name="connsiteX13" fmla="*/ 840274 w 840273"/>
                <a:gd name="connsiteY13" fmla="*/ 2456 h 1083529"/>
                <a:gd name="connsiteX14" fmla="*/ 826153 w 840273"/>
                <a:gd name="connsiteY14" fmla="*/ 2456 h 108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0273" h="1083529">
                  <a:moveTo>
                    <a:pt x="826190" y="2492"/>
                  </a:moveTo>
                  <a:cubicBezTo>
                    <a:pt x="640786" y="2492"/>
                    <a:pt x="490918" y="119786"/>
                    <a:pt x="462100" y="341700"/>
                  </a:cubicBezTo>
                  <a:lnTo>
                    <a:pt x="453108" y="341772"/>
                  </a:lnTo>
                  <a:lnTo>
                    <a:pt x="464158" y="154780"/>
                  </a:lnTo>
                  <a:lnTo>
                    <a:pt x="463870" y="0"/>
                  </a:lnTo>
                  <a:lnTo>
                    <a:pt x="82410" y="0"/>
                  </a:lnTo>
                  <a:lnTo>
                    <a:pt x="0" y="224875"/>
                  </a:lnTo>
                  <a:lnTo>
                    <a:pt x="212849" y="224875"/>
                  </a:lnTo>
                  <a:lnTo>
                    <a:pt x="212849" y="1083530"/>
                  </a:lnTo>
                  <a:lnTo>
                    <a:pt x="488535" y="1083530"/>
                  </a:lnTo>
                  <a:lnTo>
                    <a:pt x="488535" y="684266"/>
                  </a:lnTo>
                  <a:cubicBezTo>
                    <a:pt x="488535" y="440432"/>
                    <a:pt x="517894" y="332708"/>
                    <a:pt x="760970" y="332708"/>
                  </a:cubicBezTo>
                  <a:lnTo>
                    <a:pt x="840274" y="332708"/>
                  </a:lnTo>
                  <a:lnTo>
                    <a:pt x="840274" y="2456"/>
                  </a:lnTo>
                  <a:lnTo>
                    <a:pt x="826153" y="2456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5">
              <a:extLst>
                <a:ext uri="{FF2B5EF4-FFF2-40B4-BE49-F238E27FC236}">
                  <a16:creationId xmlns:a16="http://schemas.microsoft.com/office/drawing/2014/main" id="{25380161-A42A-93AD-3180-41F38B80D37C}"/>
                </a:ext>
              </a:extLst>
            </p:cNvPr>
            <p:cNvSpPr/>
            <p:nvPr/>
          </p:nvSpPr>
          <p:spPr>
            <a:xfrm>
              <a:off x="7188817" y="4190765"/>
              <a:ext cx="848471" cy="1094074"/>
            </a:xfrm>
            <a:custGeom>
              <a:avLst/>
              <a:gdLst>
                <a:gd name="connsiteX0" fmla="*/ 834171 w 848471"/>
                <a:gd name="connsiteY0" fmla="*/ 2528 h 1094074"/>
                <a:gd name="connsiteX1" fmla="*/ 466542 w 848471"/>
                <a:gd name="connsiteY1" fmla="*/ 345022 h 1094074"/>
                <a:gd name="connsiteX2" fmla="*/ 457478 w 848471"/>
                <a:gd name="connsiteY2" fmla="*/ 345094 h 1094074"/>
                <a:gd name="connsiteX3" fmla="*/ 468636 w 848471"/>
                <a:gd name="connsiteY3" fmla="*/ 156296 h 1094074"/>
                <a:gd name="connsiteX4" fmla="*/ 468348 w 848471"/>
                <a:gd name="connsiteY4" fmla="*/ 0 h 1094074"/>
                <a:gd name="connsiteX5" fmla="*/ 83204 w 848471"/>
                <a:gd name="connsiteY5" fmla="*/ 0 h 1094074"/>
                <a:gd name="connsiteX6" fmla="*/ 0 w 848471"/>
                <a:gd name="connsiteY6" fmla="*/ 227078 h 1094074"/>
                <a:gd name="connsiteX7" fmla="*/ 214944 w 848471"/>
                <a:gd name="connsiteY7" fmla="*/ 227078 h 1094074"/>
                <a:gd name="connsiteX8" fmla="*/ 214944 w 848471"/>
                <a:gd name="connsiteY8" fmla="*/ 1094075 h 1094074"/>
                <a:gd name="connsiteX9" fmla="*/ 493302 w 848471"/>
                <a:gd name="connsiteY9" fmla="*/ 1094075 h 1094074"/>
                <a:gd name="connsiteX10" fmla="*/ 493302 w 848471"/>
                <a:gd name="connsiteY10" fmla="*/ 690911 h 1094074"/>
                <a:gd name="connsiteX11" fmla="*/ 768409 w 848471"/>
                <a:gd name="connsiteY11" fmla="*/ 335958 h 1094074"/>
                <a:gd name="connsiteX12" fmla="*/ 848471 w 848471"/>
                <a:gd name="connsiteY12" fmla="*/ 335958 h 1094074"/>
                <a:gd name="connsiteX13" fmla="*/ 848471 w 848471"/>
                <a:gd name="connsiteY13" fmla="*/ 2528 h 1094074"/>
                <a:gd name="connsiteX14" fmla="*/ 834207 w 848471"/>
                <a:gd name="connsiteY14" fmla="*/ 2528 h 109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8471" h="1094074">
                  <a:moveTo>
                    <a:pt x="834171" y="2528"/>
                  </a:moveTo>
                  <a:cubicBezTo>
                    <a:pt x="646962" y="2528"/>
                    <a:pt x="495649" y="120942"/>
                    <a:pt x="466542" y="345022"/>
                  </a:cubicBezTo>
                  <a:lnTo>
                    <a:pt x="457478" y="345094"/>
                  </a:lnTo>
                  <a:lnTo>
                    <a:pt x="468636" y="156296"/>
                  </a:lnTo>
                  <a:lnTo>
                    <a:pt x="468348" y="0"/>
                  </a:lnTo>
                  <a:lnTo>
                    <a:pt x="83204" y="0"/>
                  </a:lnTo>
                  <a:lnTo>
                    <a:pt x="0" y="227078"/>
                  </a:lnTo>
                  <a:lnTo>
                    <a:pt x="214944" y="227078"/>
                  </a:lnTo>
                  <a:lnTo>
                    <a:pt x="214944" y="1094075"/>
                  </a:lnTo>
                  <a:lnTo>
                    <a:pt x="493302" y="1094075"/>
                  </a:lnTo>
                  <a:lnTo>
                    <a:pt x="493302" y="690911"/>
                  </a:lnTo>
                  <a:cubicBezTo>
                    <a:pt x="493302" y="444730"/>
                    <a:pt x="522950" y="335958"/>
                    <a:pt x="768409" y="335958"/>
                  </a:cubicBezTo>
                  <a:lnTo>
                    <a:pt x="848471" y="335958"/>
                  </a:lnTo>
                  <a:lnTo>
                    <a:pt x="848471" y="2528"/>
                  </a:lnTo>
                  <a:lnTo>
                    <a:pt x="834207" y="25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6">
              <a:extLst>
                <a:ext uri="{FF2B5EF4-FFF2-40B4-BE49-F238E27FC236}">
                  <a16:creationId xmlns:a16="http://schemas.microsoft.com/office/drawing/2014/main" id="{12A27F29-4059-4234-4E62-13C50EC7B4E6}"/>
                </a:ext>
              </a:extLst>
            </p:cNvPr>
            <p:cNvSpPr/>
            <p:nvPr/>
          </p:nvSpPr>
          <p:spPr>
            <a:xfrm>
              <a:off x="7359955" y="2808294"/>
              <a:ext cx="682026" cy="1086021"/>
            </a:xfrm>
            <a:custGeom>
              <a:avLst/>
              <a:gdLst>
                <a:gd name="connsiteX0" fmla="*/ 0 w 682026"/>
                <a:gd name="connsiteY0" fmla="*/ 1086021 h 1086021"/>
                <a:gd name="connsiteX1" fmla="*/ 286772 w 682026"/>
                <a:gd name="connsiteY1" fmla="*/ 1086021 h 1086021"/>
                <a:gd name="connsiteX2" fmla="*/ 682027 w 682026"/>
                <a:gd name="connsiteY2" fmla="*/ 0 h 1086021"/>
                <a:gd name="connsiteX3" fmla="*/ 395291 w 682026"/>
                <a:gd name="connsiteY3" fmla="*/ 0 h 1086021"/>
                <a:gd name="connsiteX4" fmla="*/ 0 w 682026"/>
                <a:gd name="connsiteY4" fmla="*/ 1086021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26" h="1086021">
                  <a:moveTo>
                    <a:pt x="0" y="1086021"/>
                  </a:moveTo>
                  <a:lnTo>
                    <a:pt x="286772" y="1086021"/>
                  </a:lnTo>
                  <a:lnTo>
                    <a:pt x="682027" y="0"/>
                  </a:lnTo>
                  <a:lnTo>
                    <a:pt x="395291" y="0"/>
                  </a:lnTo>
                  <a:lnTo>
                    <a:pt x="0" y="108602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7">
              <a:extLst>
                <a:ext uri="{FF2B5EF4-FFF2-40B4-BE49-F238E27FC236}">
                  <a16:creationId xmlns:a16="http://schemas.microsoft.com/office/drawing/2014/main" id="{A9238D09-27B2-8A3E-9F24-E738326F9DD0}"/>
                </a:ext>
              </a:extLst>
            </p:cNvPr>
            <p:cNvSpPr/>
            <p:nvPr/>
          </p:nvSpPr>
          <p:spPr>
            <a:xfrm>
              <a:off x="3838015" y="4167870"/>
              <a:ext cx="1029649" cy="1116969"/>
            </a:xfrm>
            <a:custGeom>
              <a:avLst/>
              <a:gdLst>
                <a:gd name="connsiteX0" fmla="*/ 671879 w 1029649"/>
                <a:gd name="connsiteY0" fmla="*/ 898668 h 1116969"/>
                <a:gd name="connsiteX1" fmla="*/ 329385 w 1029649"/>
                <a:gd name="connsiteY1" fmla="*/ 1116970 h 1116969"/>
                <a:gd name="connsiteX2" fmla="*/ 0 w 1029649"/>
                <a:gd name="connsiteY2" fmla="*/ 837601 h 1116969"/>
                <a:gd name="connsiteX3" fmla="*/ 390452 w 1029649"/>
                <a:gd name="connsiteY3" fmla="*/ 499477 h 1116969"/>
                <a:gd name="connsiteX4" fmla="*/ 669676 w 1029649"/>
                <a:gd name="connsiteY4" fmla="*/ 416598 h 1116969"/>
                <a:gd name="connsiteX5" fmla="*/ 669676 w 1029649"/>
                <a:gd name="connsiteY5" fmla="*/ 392619 h 1116969"/>
                <a:gd name="connsiteX6" fmla="*/ 484273 w 1029649"/>
                <a:gd name="connsiteY6" fmla="*/ 224658 h 1116969"/>
                <a:gd name="connsiteX7" fmla="*/ 235600 w 1029649"/>
                <a:gd name="connsiteY7" fmla="*/ 383916 h 1116969"/>
                <a:gd name="connsiteX8" fmla="*/ 8739 w 1029649"/>
                <a:gd name="connsiteY8" fmla="*/ 261746 h 1116969"/>
                <a:gd name="connsiteX9" fmla="*/ 514825 w 1029649"/>
                <a:gd name="connsiteY9" fmla="*/ 0 h 1116969"/>
                <a:gd name="connsiteX10" fmla="*/ 966379 w 1029649"/>
                <a:gd name="connsiteY10" fmla="*/ 410097 h 1116969"/>
                <a:gd name="connsiteX11" fmla="*/ 966379 w 1029649"/>
                <a:gd name="connsiteY11" fmla="*/ 763498 h 1116969"/>
                <a:gd name="connsiteX12" fmla="*/ 1029649 w 1029649"/>
                <a:gd name="connsiteY12" fmla="*/ 1114189 h 1116969"/>
                <a:gd name="connsiteX13" fmla="*/ 726446 w 1029649"/>
                <a:gd name="connsiteY13" fmla="*/ 1114189 h 1116969"/>
                <a:gd name="connsiteX14" fmla="*/ 671915 w 1029649"/>
                <a:gd name="connsiteY14" fmla="*/ 898740 h 1116969"/>
                <a:gd name="connsiteX15" fmla="*/ 677152 w 1029649"/>
                <a:gd name="connsiteY15" fmla="*/ 712615 h 1116969"/>
                <a:gd name="connsiteX16" fmla="*/ 677152 w 1029649"/>
                <a:gd name="connsiteY16" fmla="*/ 544473 h 1116969"/>
                <a:gd name="connsiteX17" fmla="*/ 677152 w 1029649"/>
                <a:gd name="connsiteY17" fmla="*/ 544473 h 1116969"/>
                <a:gd name="connsiteX18" fmla="*/ 533170 w 1029649"/>
                <a:gd name="connsiteY18" fmla="*/ 606334 h 1116969"/>
                <a:gd name="connsiteX19" fmla="*/ 308476 w 1029649"/>
                <a:gd name="connsiteY19" fmla="*/ 784588 h 1116969"/>
                <a:gd name="connsiteX20" fmla="*/ 441552 w 1029649"/>
                <a:gd name="connsiteY20" fmla="*/ 919830 h 1116969"/>
                <a:gd name="connsiteX21" fmla="*/ 677152 w 1029649"/>
                <a:gd name="connsiteY21" fmla="*/ 712615 h 1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9649" h="1116969">
                  <a:moveTo>
                    <a:pt x="671879" y="898668"/>
                  </a:moveTo>
                  <a:cubicBezTo>
                    <a:pt x="621068" y="1043155"/>
                    <a:pt x="486476" y="1116970"/>
                    <a:pt x="329385" y="1116970"/>
                  </a:cubicBezTo>
                  <a:cubicBezTo>
                    <a:pt x="119967" y="1116970"/>
                    <a:pt x="0" y="1018635"/>
                    <a:pt x="0" y="837601"/>
                  </a:cubicBezTo>
                  <a:cubicBezTo>
                    <a:pt x="0" y="630350"/>
                    <a:pt x="163591" y="545304"/>
                    <a:pt x="390452" y="499477"/>
                  </a:cubicBezTo>
                  <a:cubicBezTo>
                    <a:pt x="578058" y="460222"/>
                    <a:pt x="660937" y="440577"/>
                    <a:pt x="669676" y="416598"/>
                  </a:cubicBezTo>
                  <a:lnTo>
                    <a:pt x="669676" y="392619"/>
                  </a:lnTo>
                  <a:cubicBezTo>
                    <a:pt x="669676" y="287928"/>
                    <a:pt x="617313" y="224658"/>
                    <a:pt x="484273" y="224658"/>
                  </a:cubicBezTo>
                  <a:cubicBezTo>
                    <a:pt x="351233" y="224658"/>
                    <a:pt x="270485" y="303167"/>
                    <a:pt x="235600" y="383916"/>
                  </a:cubicBezTo>
                  <a:lnTo>
                    <a:pt x="8739" y="261746"/>
                  </a:lnTo>
                  <a:cubicBezTo>
                    <a:pt x="87285" y="100321"/>
                    <a:pt x="279224" y="0"/>
                    <a:pt x="514825" y="0"/>
                  </a:cubicBezTo>
                  <a:cubicBezTo>
                    <a:pt x="822398" y="0"/>
                    <a:pt x="966379" y="143982"/>
                    <a:pt x="966379" y="410097"/>
                  </a:cubicBezTo>
                  <a:lnTo>
                    <a:pt x="966379" y="763498"/>
                  </a:lnTo>
                  <a:cubicBezTo>
                    <a:pt x="966379" y="990358"/>
                    <a:pt x="992561" y="1083674"/>
                    <a:pt x="1029649" y="1114189"/>
                  </a:cubicBezTo>
                  <a:lnTo>
                    <a:pt x="726446" y="1114189"/>
                  </a:lnTo>
                  <a:cubicBezTo>
                    <a:pt x="700264" y="1090210"/>
                    <a:pt x="678452" y="1023077"/>
                    <a:pt x="671915" y="898740"/>
                  </a:cubicBezTo>
                  <a:close/>
                  <a:moveTo>
                    <a:pt x="677152" y="712615"/>
                  </a:moveTo>
                  <a:lnTo>
                    <a:pt x="677152" y="544473"/>
                  </a:lnTo>
                  <a:lnTo>
                    <a:pt x="677152" y="544473"/>
                  </a:lnTo>
                  <a:cubicBezTo>
                    <a:pt x="647575" y="571811"/>
                    <a:pt x="611715" y="582356"/>
                    <a:pt x="533170" y="606334"/>
                  </a:cubicBezTo>
                  <a:cubicBezTo>
                    <a:pt x="384855" y="647792"/>
                    <a:pt x="308476" y="686433"/>
                    <a:pt x="308476" y="784588"/>
                  </a:cubicBezTo>
                  <a:cubicBezTo>
                    <a:pt x="308476" y="871836"/>
                    <a:pt x="369543" y="919830"/>
                    <a:pt x="441552" y="919830"/>
                  </a:cubicBezTo>
                  <a:cubicBezTo>
                    <a:pt x="550612" y="919830"/>
                    <a:pt x="655340" y="839118"/>
                    <a:pt x="677152" y="712615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18">
              <a:extLst>
                <a:ext uri="{FF2B5EF4-FFF2-40B4-BE49-F238E27FC236}">
                  <a16:creationId xmlns:a16="http://schemas.microsoft.com/office/drawing/2014/main" id="{190DF2CA-82E5-C2D5-93B9-AEEABEDEACE7}"/>
                </a:ext>
              </a:extLst>
            </p:cNvPr>
            <p:cNvSpPr/>
            <p:nvPr/>
          </p:nvSpPr>
          <p:spPr>
            <a:xfrm>
              <a:off x="8099474" y="4191379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7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6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7"/>
                    <a:pt x="438410" y="1100177"/>
                  </a:cubicBezTo>
                  <a:cubicBezTo>
                    <a:pt x="257159" y="1100177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19">
              <a:extLst>
                <a:ext uri="{FF2B5EF4-FFF2-40B4-BE49-F238E27FC236}">
                  <a16:creationId xmlns:a16="http://schemas.microsoft.com/office/drawing/2014/main" id="{0EDB9536-7013-65BD-B229-5677BD39DEDD}"/>
                </a:ext>
              </a:extLst>
            </p:cNvPr>
            <p:cNvSpPr/>
            <p:nvPr/>
          </p:nvSpPr>
          <p:spPr>
            <a:xfrm>
              <a:off x="8099474" y="2807536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8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7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8"/>
                    <a:pt x="438410" y="1100178"/>
                  </a:cubicBezTo>
                  <a:cubicBezTo>
                    <a:pt x="257159" y="1100178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7767D1A-91ED-08BC-76D0-0C29F757077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4799" y="5895234"/>
            <a:ext cx="3268869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noProof="0">
                <a:solidFill>
                  <a:schemeClr val="bg1"/>
                </a:solidFill>
              </a:rPr>
              <a:t>© </a:t>
            </a:r>
            <a:r>
              <a:rPr lang="en-GB" sz="1000" noProof="0" err="1">
                <a:solidFill>
                  <a:schemeClr val="bg1"/>
                </a:solidFill>
              </a:rPr>
              <a:t>Forvis</a:t>
            </a:r>
            <a:r>
              <a:rPr lang="en-GB" sz="1000" noProof="0">
                <a:solidFill>
                  <a:schemeClr val="bg1"/>
                </a:solidFill>
              </a:rPr>
              <a:t> Mazars. Tous droits </a:t>
            </a:r>
            <a:r>
              <a:rPr lang="en-GB" sz="1000" noProof="0" err="1">
                <a:solidFill>
                  <a:schemeClr val="bg1"/>
                </a:solidFill>
              </a:rPr>
              <a:t>réservés</a:t>
            </a:r>
            <a:r>
              <a:rPr lang="en-GB" sz="1000" noProof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9EABE2E9-58E6-399F-6E18-951A80748B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4799" y="5621421"/>
            <a:ext cx="3880508" cy="2869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b="1">
                <a:solidFill>
                  <a:schemeClr val="bg1"/>
                </a:solidFill>
              </a:rPr>
              <a:t>En savoir plus sur www.forvismazars.com/fr</a:t>
            </a:r>
          </a:p>
        </p:txBody>
      </p:sp>
    </p:spTree>
    <p:extLst>
      <p:ext uri="{BB962C8B-B14F-4D97-AF65-F5344CB8AC3E}">
        <p14:creationId xmlns:p14="http://schemas.microsoft.com/office/powerpoint/2010/main" val="4675473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7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- Forvis Mazars Group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19440D8-36C8-9F20-5BE6-5D024AE51BA0}"/>
              </a:ext>
            </a:extLst>
          </p:cNvPr>
          <p:cNvSpPr txBox="1"/>
          <p:nvPr userDrawn="1"/>
        </p:nvSpPr>
        <p:spPr>
          <a:xfrm>
            <a:off x="304800" y="298800"/>
            <a:ext cx="1061188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2400" noProof="0"/>
              <a:t>Contact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38F8DD-BEC9-6467-0409-DEAA51E30C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799" y="1729024"/>
            <a:ext cx="7558158" cy="2520000"/>
          </a:xfrm>
        </p:spPr>
        <p:txBody>
          <a:bodyPr tIns="0" numCol="2" spcCol="288000"/>
          <a:lstStyle>
            <a:lvl1pPr marL="0" indent="0">
              <a:spcAft>
                <a:spcPts val="0"/>
              </a:spcAft>
              <a:buNone/>
              <a:defRPr sz="1000" b="1"/>
            </a:lvl1pPr>
            <a:lvl2pPr marL="0" indent="0">
              <a:spcAft>
                <a:spcPts val="0"/>
              </a:spcAft>
              <a:buNone/>
              <a:defRPr sz="1000"/>
            </a:lvl2pPr>
            <a:lvl3pPr marL="357188" indent="0">
              <a:spcAft>
                <a:spcPts val="0"/>
              </a:spcAft>
              <a:buNone/>
              <a:defRPr sz="1000"/>
            </a:lvl3pPr>
            <a:lvl4pPr marL="534988" indent="0">
              <a:spcAft>
                <a:spcPts val="0"/>
              </a:spcAft>
              <a:buNone/>
              <a:defRPr sz="1000"/>
            </a:lvl4pPr>
            <a:lvl5pPr marL="715963" indent="0">
              <a:spcAft>
                <a:spcPts val="0"/>
              </a:spcAft>
              <a:buNone/>
              <a:defRPr sz="10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54649-4A4B-29E4-6982-D75D679FBBB3}"/>
              </a:ext>
            </a:extLst>
          </p:cNvPr>
          <p:cNvSpPr txBox="1"/>
          <p:nvPr userDrawn="1"/>
        </p:nvSpPr>
        <p:spPr>
          <a:xfrm>
            <a:off x="304800" y="1260000"/>
            <a:ext cx="326886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noProof="0" err="1"/>
              <a:t>Forvis</a:t>
            </a:r>
            <a:r>
              <a:rPr lang="en-US" b="1" noProof="0"/>
              <a:t> Mazars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7FEB549-0F87-A538-F4B9-811388A1BE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8" hasCustomPrompt="1"/>
          </p:nvPr>
        </p:nvSpPr>
        <p:spPr>
          <a:xfrm>
            <a:off x="304799" y="4536000"/>
            <a:ext cx="7558158" cy="941933"/>
          </a:xfr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kern="100" spc="-10" baseline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Le contenu de ce document est confidentiel et ne doit pas être diffusé à quiconque autre que les destinataires. La divulgation à des tiers ne peut être faite sans l'accord écrit préalable de </a:t>
            </a:r>
            <a:r>
              <a:rPr lang="fr-FR" sz="1000" kern="100" spc="-10" baseline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Forvis</a:t>
            </a:r>
            <a:r>
              <a:rPr lang="fr-FR" sz="1000" kern="100" spc="-10" baseline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Mazars.</a:t>
            </a:r>
            <a:endParaRPr lang="en-GB" sz="1000" kern="100" spc="-10" baseline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fik 11">
            <a:extLst>
              <a:ext uri="{FF2B5EF4-FFF2-40B4-BE49-F238E27FC236}">
                <a16:creationId xmlns:a16="http://schemas.microsoft.com/office/drawing/2014/main" id="{B41EF28B-9739-8541-171C-2F124131A0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1963" y="6164039"/>
            <a:ext cx="1080000" cy="454961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89E19DF-7EE8-A6F3-91D2-DA191C3D315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4799" y="5895234"/>
            <a:ext cx="3268869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noProof="0">
                <a:solidFill>
                  <a:schemeClr val="tx1"/>
                </a:solidFill>
              </a:rPr>
              <a:t>© </a:t>
            </a:r>
            <a:r>
              <a:rPr lang="en-GB" sz="1000" noProof="0" err="1">
                <a:solidFill>
                  <a:schemeClr val="tx1"/>
                </a:solidFill>
              </a:rPr>
              <a:t>Forvis</a:t>
            </a:r>
            <a:r>
              <a:rPr lang="en-GB" sz="1000" noProof="0">
                <a:solidFill>
                  <a:schemeClr val="tx1"/>
                </a:solidFill>
              </a:rPr>
              <a:t> Mazars. Tous droits </a:t>
            </a:r>
            <a:r>
              <a:rPr lang="en-GB" sz="1000" noProof="0" err="1">
                <a:solidFill>
                  <a:schemeClr val="tx1"/>
                </a:solidFill>
              </a:rPr>
              <a:t>réservés</a:t>
            </a:r>
            <a:r>
              <a:rPr lang="en-GB" sz="1000" noProof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3E1A539D-34E8-A852-895B-845F8C358FB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4799" y="5621421"/>
            <a:ext cx="3880508" cy="2869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b="1">
                <a:solidFill>
                  <a:schemeClr val="tx1"/>
                </a:solidFill>
              </a:rPr>
              <a:t>En savoir plus sur www.forvismazars.com</a:t>
            </a:r>
          </a:p>
        </p:txBody>
      </p:sp>
    </p:spTree>
    <p:extLst>
      <p:ext uri="{BB962C8B-B14F-4D97-AF65-F5344CB8AC3E}">
        <p14:creationId xmlns:p14="http://schemas.microsoft.com/office/powerpoint/2010/main" val="4046906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7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C3C2-FA7F-3AF9-8770-2A0C452F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9" y="306000"/>
            <a:ext cx="115812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Sommaire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0BCF2-B02B-ED34-3CE1-385F370C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24C7-A8E1-C2C4-9251-1FAD4FC4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2D7ED-E3D6-D344-4CBF-39C6CFF1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4DFDC-8584-AECD-0F9B-87A8C0C63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5999" y="3688080"/>
            <a:ext cx="11581200" cy="2261870"/>
          </a:xfrm>
        </p:spPr>
        <p:txBody>
          <a:bodyPr numCol="2" spcCol="288000"/>
          <a:lstStyle>
            <a:lvl1pPr marL="271463" indent="-271463">
              <a:spcAft>
                <a:spcPts val="1200"/>
              </a:spcAft>
              <a:buClr>
                <a:schemeClr val="tx2"/>
              </a:buClr>
              <a:buFont typeface="+mj-lt"/>
              <a:buAutoNum type="arabicPeriod"/>
              <a:defRPr sz="1800"/>
            </a:lvl1pPr>
            <a:lvl2pPr marL="717550" indent="-361950">
              <a:buClr>
                <a:schemeClr val="tx2"/>
              </a:buClr>
              <a:buFont typeface="+mj-lt"/>
              <a:buAutoNum type="arabicPeriod"/>
              <a:defRPr sz="2400"/>
            </a:lvl2pPr>
            <a:lvl3pPr marL="717550" indent="-361950">
              <a:buClr>
                <a:schemeClr val="tx2"/>
              </a:buClr>
              <a:buFont typeface="+mj-lt"/>
              <a:buAutoNum type="arabicPeriod"/>
              <a:defRPr sz="2400"/>
            </a:lvl3pPr>
            <a:lvl4pPr marL="717550" indent="-361950">
              <a:buClr>
                <a:schemeClr val="tx2"/>
              </a:buClr>
              <a:buFont typeface="+mj-lt"/>
              <a:buAutoNum type="arabicPeriod"/>
              <a:defRPr sz="2400"/>
            </a:lvl4pPr>
            <a:lvl5pPr marL="717550" indent="-361950">
              <a:buClr>
                <a:schemeClr val="tx2"/>
              </a:buClr>
              <a:buFont typeface="+mj-lt"/>
              <a:buAutoNum type="arabicPeriod"/>
              <a:defRPr sz="24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339831-9579-422A-5FD3-167E83B82B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260000"/>
            <a:ext cx="12192000" cy="2160587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33757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- Forvis Mazars Group - true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19440D8-36C8-9F20-5BE6-5D024AE51BA0}"/>
              </a:ext>
            </a:extLst>
          </p:cNvPr>
          <p:cNvSpPr txBox="1"/>
          <p:nvPr userDrawn="1"/>
        </p:nvSpPr>
        <p:spPr>
          <a:xfrm>
            <a:off x="304800" y="298800"/>
            <a:ext cx="1061188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2400" noProof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54649-4A4B-29E4-6982-D75D679FBBB3}"/>
              </a:ext>
            </a:extLst>
          </p:cNvPr>
          <p:cNvSpPr txBox="1"/>
          <p:nvPr userDrawn="1"/>
        </p:nvSpPr>
        <p:spPr>
          <a:xfrm>
            <a:off x="304800" y="1260000"/>
            <a:ext cx="326886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noProof="0" err="1">
                <a:solidFill>
                  <a:schemeClr val="bg1"/>
                </a:solidFill>
              </a:rPr>
              <a:t>Forvis</a:t>
            </a:r>
            <a:r>
              <a:rPr lang="en-US" b="1" noProof="0">
                <a:solidFill>
                  <a:schemeClr val="bg1"/>
                </a:solidFill>
              </a:rPr>
              <a:t> Mazars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8B826133-DF9C-4AE4-3625-4928FA7CB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799" y="1729024"/>
            <a:ext cx="7558158" cy="2520000"/>
          </a:xfrm>
        </p:spPr>
        <p:txBody>
          <a:bodyPr tIns="0" numCol="2" spcCol="288000"/>
          <a:lstStyle>
            <a:lvl1pPr marL="0" indent="0">
              <a:spcAft>
                <a:spcPts val="0"/>
              </a:spcAft>
              <a:buNone/>
              <a:defRPr sz="10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357188" indent="0">
              <a:spcAft>
                <a:spcPts val="0"/>
              </a:spcAft>
              <a:buNone/>
              <a:defRPr sz="1000"/>
            </a:lvl3pPr>
            <a:lvl4pPr marL="534988" indent="0">
              <a:spcAft>
                <a:spcPts val="0"/>
              </a:spcAft>
              <a:buNone/>
              <a:defRPr sz="1000"/>
            </a:lvl4pPr>
            <a:lvl5pPr marL="715963" indent="0">
              <a:spcAft>
                <a:spcPts val="0"/>
              </a:spcAft>
              <a:buNone/>
              <a:defRPr sz="10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7842F13-7A60-C31D-02FB-801B693F41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8" hasCustomPrompt="1"/>
          </p:nvPr>
        </p:nvSpPr>
        <p:spPr>
          <a:xfrm>
            <a:off x="304799" y="4536000"/>
            <a:ext cx="7558158" cy="94193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kern="100" spc="-10" baseline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Le contenu de ce document est confidentiel et ne doit pas être diffusé à quiconque autre que les destinataires. La divulgation à des tiers ne peut être faite sans l'accord écrit préalable de </a:t>
            </a:r>
            <a:r>
              <a:rPr lang="fr-FR" sz="1000" kern="100" spc="-10" baseline="0" err="1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Forvis</a:t>
            </a:r>
            <a:r>
              <a:rPr lang="fr-FR" sz="1000" kern="100" spc="-10" baseline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Mazars.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28E0C-2539-CDDA-14D5-AA97D0855030}"/>
              </a:ext>
            </a:extLst>
          </p:cNvPr>
          <p:cNvSpPr txBox="1"/>
          <p:nvPr userDrawn="1"/>
        </p:nvSpPr>
        <p:spPr>
          <a:xfrm>
            <a:off x="8194261" y="298800"/>
            <a:ext cx="1496051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GB" sz="2400">
              <a:solidFill>
                <a:schemeClr val="bg1"/>
              </a:solidFill>
            </a:endParaRPr>
          </a:p>
        </p:txBody>
      </p:sp>
      <p:grpSp>
        <p:nvGrpSpPr>
          <p:cNvPr id="8" name="Gruppieren 4">
            <a:extLst>
              <a:ext uri="{FF2B5EF4-FFF2-40B4-BE49-F238E27FC236}">
                <a16:creationId xmlns:a16="http://schemas.microsoft.com/office/drawing/2014/main" id="{9081FBCB-C1E1-A898-BBDA-C8B6ADA7CD6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1963" y="6165234"/>
            <a:ext cx="1080000" cy="453765"/>
            <a:chOff x="1721984" y="2257682"/>
            <a:chExt cx="7247953" cy="3045250"/>
          </a:xfrm>
        </p:grpSpPr>
        <p:sp>
          <p:nvSpPr>
            <p:cNvPr id="10" name="Freihandform: Form 5">
              <a:extLst>
                <a:ext uri="{FF2B5EF4-FFF2-40B4-BE49-F238E27FC236}">
                  <a16:creationId xmlns:a16="http://schemas.microsoft.com/office/drawing/2014/main" id="{CA432945-2B7D-750F-3B29-34FB83F88BF3}"/>
                </a:ext>
              </a:extLst>
            </p:cNvPr>
            <p:cNvSpPr/>
            <p:nvPr/>
          </p:nvSpPr>
          <p:spPr>
            <a:xfrm>
              <a:off x="1721984" y="4167798"/>
              <a:ext cx="1948179" cy="1135134"/>
            </a:xfrm>
            <a:custGeom>
              <a:avLst/>
              <a:gdLst>
                <a:gd name="connsiteX0" fmla="*/ 1948179 w 1948179"/>
                <a:gd name="connsiteY0" fmla="*/ 391066 h 1135134"/>
                <a:gd name="connsiteX1" fmla="*/ 1641834 w 1948179"/>
                <a:gd name="connsiteY1" fmla="*/ 0 h 1135134"/>
                <a:gd name="connsiteX2" fmla="*/ 1272508 w 1948179"/>
                <a:gd name="connsiteY2" fmla="*/ 302012 h 1135134"/>
                <a:gd name="connsiteX3" fmla="*/ 1257305 w 1948179"/>
                <a:gd name="connsiteY3" fmla="*/ 302012 h 1135134"/>
                <a:gd name="connsiteX4" fmla="*/ 955329 w 1948179"/>
                <a:gd name="connsiteY4" fmla="*/ 0 h 1135134"/>
                <a:gd name="connsiteX5" fmla="*/ 581633 w 1948179"/>
                <a:gd name="connsiteY5" fmla="*/ 312846 h 1135134"/>
                <a:gd name="connsiteX6" fmla="*/ 566177 w 1948179"/>
                <a:gd name="connsiteY6" fmla="*/ 312846 h 1135134"/>
                <a:gd name="connsiteX7" fmla="*/ 333646 w 1948179"/>
                <a:gd name="connsiteY7" fmla="*/ 28240 h 1135134"/>
                <a:gd name="connsiteX8" fmla="*/ 223972 w 1948179"/>
                <a:gd name="connsiteY8" fmla="*/ 10870 h 1135134"/>
                <a:gd name="connsiteX9" fmla="*/ 0 w 1948179"/>
                <a:gd name="connsiteY9" fmla="*/ 10870 h 1135134"/>
                <a:gd name="connsiteX10" fmla="*/ 0 w 1948179"/>
                <a:gd name="connsiteY10" fmla="*/ 257990 h 1135134"/>
                <a:gd name="connsiteX11" fmla="*/ 283991 w 1948179"/>
                <a:gd name="connsiteY11" fmla="*/ 258099 h 1135134"/>
                <a:gd name="connsiteX12" fmla="*/ 283991 w 1948179"/>
                <a:gd name="connsiteY12" fmla="*/ 1116717 h 1135134"/>
                <a:gd name="connsiteX13" fmla="*/ 585967 w 1948179"/>
                <a:gd name="connsiteY13" fmla="*/ 1116717 h 1135134"/>
                <a:gd name="connsiteX14" fmla="*/ 585967 w 1948179"/>
                <a:gd name="connsiteY14" fmla="*/ 562710 h 1135134"/>
                <a:gd name="connsiteX15" fmla="*/ 597342 w 1948179"/>
                <a:gd name="connsiteY15" fmla="*/ 466506 h 1135134"/>
                <a:gd name="connsiteX16" fmla="*/ 820592 w 1948179"/>
                <a:gd name="connsiteY16" fmla="*/ 254198 h 1135134"/>
                <a:gd name="connsiteX17" fmla="*/ 968330 w 1948179"/>
                <a:gd name="connsiteY17" fmla="*/ 473656 h 1135134"/>
                <a:gd name="connsiteX18" fmla="*/ 968330 w 1948179"/>
                <a:gd name="connsiteY18" fmla="*/ 1116753 h 1135134"/>
                <a:gd name="connsiteX19" fmla="*/ 1270305 w 1948179"/>
                <a:gd name="connsiteY19" fmla="*/ 1116753 h 1135134"/>
                <a:gd name="connsiteX20" fmla="*/ 1270305 w 1948179"/>
                <a:gd name="connsiteY20" fmla="*/ 549710 h 1135134"/>
                <a:gd name="connsiteX21" fmla="*/ 1511467 w 1948179"/>
                <a:gd name="connsiteY21" fmla="*/ 254234 h 1135134"/>
                <a:gd name="connsiteX22" fmla="*/ 1644001 w 1948179"/>
                <a:gd name="connsiteY22" fmla="*/ 473692 h 1135134"/>
                <a:gd name="connsiteX23" fmla="*/ 1644001 w 1948179"/>
                <a:gd name="connsiteY23" fmla="*/ 833231 h 1135134"/>
                <a:gd name="connsiteX24" fmla="*/ 1948179 w 1948179"/>
                <a:gd name="connsiteY24" fmla="*/ 1135135 h 1135134"/>
                <a:gd name="connsiteX25" fmla="*/ 1948179 w 1948179"/>
                <a:gd name="connsiteY25" fmla="*/ 391102 h 11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8179" h="1135134">
                  <a:moveTo>
                    <a:pt x="1948179" y="391066"/>
                  </a:moveTo>
                  <a:cubicBezTo>
                    <a:pt x="1948179" y="149904"/>
                    <a:pt x="1852589" y="0"/>
                    <a:pt x="1641834" y="0"/>
                  </a:cubicBezTo>
                  <a:cubicBezTo>
                    <a:pt x="1468023" y="0"/>
                    <a:pt x="1335489" y="108627"/>
                    <a:pt x="1272508" y="302012"/>
                  </a:cubicBezTo>
                  <a:lnTo>
                    <a:pt x="1257305" y="302012"/>
                  </a:lnTo>
                  <a:cubicBezTo>
                    <a:pt x="1239934" y="128201"/>
                    <a:pt x="1142141" y="0"/>
                    <a:pt x="955329" y="0"/>
                  </a:cubicBezTo>
                  <a:cubicBezTo>
                    <a:pt x="768517" y="0"/>
                    <a:pt x="640317" y="115128"/>
                    <a:pt x="581633" y="312846"/>
                  </a:cubicBezTo>
                  <a:lnTo>
                    <a:pt x="566177" y="312846"/>
                  </a:lnTo>
                  <a:cubicBezTo>
                    <a:pt x="527067" y="181539"/>
                    <a:pt x="455238" y="69770"/>
                    <a:pt x="333646" y="28240"/>
                  </a:cubicBezTo>
                  <a:cubicBezTo>
                    <a:pt x="300820" y="17009"/>
                    <a:pt x="264382" y="10870"/>
                    <a:pt x="223972" y="10870"/>
                  </a:cubicBezTo>
                  <a:lnTo>
                    <a:pt x="0" y="10870"/>
                  </a:lnTo>
                  <a:lnTo>
                    <a:pt x="0" y="257990"/>
                  </a:lnTo>
                  <a:lnTo>
                    <a:pt x="283991" y="258099"/>
                  </a:lnTo>
                  <a:lnTo>
                    <a:pt x="283991" y="1116717"/>
                  </a:lnTo>
                  <a:lnTo>
                    <a:pt x="585967" y="1116717"/>
                  </a:lnTo>
                  <a:lnTo>
                    <a:pt x="585967" y="562710"/>
                  </a:lnTo>
                  <a:cubicBezTo>
                    <a:pt x="586725" y="527536"/>
                    <a:pt x="590806" y="495613"/>
                    <a:pt x="597342" y="466506"/>
                  </a:cubicBezTo>
                  <a:cubicBezTo>
                    <a:pt x="629158" y="324727"/>
                    <a:pt x="723268" y="254198"/>
                    <a:pt x="820592" y="254198"/>
                  </a:cubicBezTo>
                  <a:cubicBezTo>
                    <a:pt x="917916" y="254198"/>
                    <a:pt x="968330" y="297642"/>
                    <a:pt x="968330" y="473656"/>
                  </a:cubicBezTo>
                  <a:lnTo>
                    <a:pt x="968330" y="1116753"/>
                  </a:lnTo>
                  <a:lnTo>
                    <a:pt x="1270305" y="1116753"/>
                  </a:lnTo>
                  <a:lnTo>
                    <a:pt x="1270305" y="549710"/>
                  </a:lnTo>
                  <a:cubicBezTo>
                    <a:pt x="1292045" y="330288"/>
                    <a:pt x="1405006" y="254234"/>
                    <a:pt x="1511467" y="254234"/>
                  </a:cubicBezTo>
                  <a:cubicBezTo>
                    <a:pt x="1617927" y="254234"/>
                    <a:pt x="1644001" y="328121"/>
                    <a:pt x="1644001" y="473692"/>
                  </a:cubicBezTo>
                  <a:lnTo>
                    <a:pt x="1644001" y="833231"/>
                  </a:lnTo>
                  <a:cubicBezTo>
                    <a:pt x="1644001" y="1005923"/>
                    <a:pt x="1755662" y="1125384"/>
                    <a:pt x="1948179" y="1135135"/>
                  </a:cubicBezTo>
                  <a:lnTo>
                    <a:pt x="1948179" y="39110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7">
              <a:extLst>
                <a:ext uri="{FF2B5EF4-FFF2-40B4-BE49-F238E27FC236}">
                  <a16:creationId xmlns:a16="http://schemas.microsoft.com/office/drawing/2014/main" id="{8B6E496E-4C4E-23AB-B504-7FF51EB505E0}"/>
                </a:ext>
              </a:extLst>
            </p:cNvPr>
            <p:cNvSpPr/>
            <p:nvPr/>
          </p:nvSpPr>
          <p:spPr>
            <a:xfrm>
              <a:off x="5035697" y="4193979"/>
              <a:ext cx="910332" cy="1088477"/>
            </a:xfrm>
            <a:custGeom>
              <a:avLst/>
              <a:gdLst>
                <a:gd name="connsiteX0" fmla="*/ 326785 w 910332"/>
                <a:gd name="connsiteY0" fmla="*/ 851469 h 1088477"/>
                <a:gd name="connsiteX1" fmla="*/ 897296 w 910332"/>
                <a:gd name="connsiteY1" fmla="*/ 235817 h 1088477"/>
                <a:gd name="connsiteX2" fmla="*/ 897296 w 910332"/>
                <a:gd name="connsiteY2" fmla="*/ 5381 h 1088477"/>
                <a:gd name="connsiteX3" fmla="*/ 897296 w 910332"/>
                <a:gd name="connsiteY3" fmla="*/ 5381 h 1088477"/>
                <a:gd name="connsiteX4" fmla="*/ 897296 w 910332"/>
                <a:gd name="connsiteY4" fmla="*/ 0 h 1088477"/>
                <a:gd name="connsiteX5" fmla="*/ 22535 w 910332"/>
                <a:gd name="connsiteY5" fmla="*/ 0 h 1088477"/>
                <a:gd name="connsiteX6" fmla="*/ 22535 w 910332"/>
                <a:gd name="connsiteY6" fmla="*/ 225958 h 1088477"/>
                <a:gd name="connsiteX7" fmla="*/ 600629 w 910332"/>
                <a:gd name="connsiteY7" fmla="*/ 225958 h 1088477"/>
                <a:gd name="connsiteX8" fmla="*/ 0 w 910332"/>
                <a:gd name="connsiteY8" fmla="*/ 868947 h 1088477"/>
                <a:gd name="connsiteX9" fmla="*/ 0 w 910332"/>
                <a:gd name="connsiteY9" fmla="*/ 1088477 h 1088477"/>
                <a:gd name="connsiteX10" fmla="*/ 910333 w 910332"/>
                <a:gd name="connsiteY10" fmla="*/ 1088477 h 1088477"/>
                <a:gd name="connsiteX11" fmla="*/ 910333 w 910332"/>
                <a:gd name="connsiteY11" fmla="*/ 851469 h 1088477"/>
                <a:gd name="connsiteX12" fmla="*/ 326785 w 910332"/>
                <a:gd name="connsiteY12" fmla="*/ 851469 h 108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332" h="1088477">
                  <a:moveTo>
                    <a:pt x="326785" y="851469"/>
                  </a:moveTo>
                  <a:lnTo>
                    <a:pt x="897296" y="235817"/>
                  </a:lnTo>
                  <a:lnTo>
                    <a:pt x="897296" y="5381"/>
                  </a:lnTo>
                  <a:lnTo>
                    <a:pt x="897296" y="5381"/>
                  </a:lnTo>
                  <a:lnTo>
                    <a:pt x="897296" y="0"/>
                  </a:lnTo>
                  <a:lnTo>
                    <a:pt x="22535" y="0"/>
                  </a:lnTo>
                  <a:lnTo>
                    <a:pt x="22535" y="225958"/>
                  </a:lnTo>
                  <a:lnTo>
                    <a:pt x="600629" y="225958"/>
                  </a:lnTo>
                  <a:lnTo>
                    <a:pt x="0" y="868947"/>
                  </a:lnTo>
                  <a:lnTo>
                    <a:pt x="0" y="1088477"/>
                  </a:lnTo>
                  <a:lnTo>
                    <a:pt x="910333" y="1088477"/>
                  </a:lnTo>
                  <a:lnTo>
                    <a:pt x="910333" y="851469"/>
                  </a:lnTo>
                  <a:lnTo>
                    <a:pt x="326785" y="851469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DCAAEEC8-4596-4145-73FC-E4DA91FBD254}"/>
                </a:ext>
              </a:extLst>
            </p:cNvPr>
            <p:cNvSpPr/>
            <p:nvPr/>
          </p:nvSpPr>
          <p:spPr>
            <a:xfrm>
              <a:off x="6099401" y="4169495"/>
              <a:ext cx="1028023" cy="1115344"/>
            </a:xfrm>
            <a:custGeom>
              <a:avLst/>
              <a:gdLst>
                <a:gd name="connsiteX0" fmla="*/ 670832 w 1028023"/>
                <a:gd name="connsiteY0" fmla="*/ 897368 h 1115344"/>
                <a:gd name="connsiteX1" fmla="*/ 328879 w 1028023"/>
                <a:gd name="connsiteY1" fmla="*/ 1115345 h 1115344"/>
                <a:gd name="connsiteX2" fmla="*/ 0 w 1028023"/>
                <a:gd name="connsiteY2" fmla="*/ 836373 h 1115344"/>
                <a:gd name="connsiteX3" fmla="*/ 389874 w 1028023"/>
                <a:gd name="connsiteY3" fmla="*/ 498754 h 1115344"/>
                <a:gd name="connsiteX4" fmla="*/ 668665 w 1028023"/>
                <a:gd name="connsiteY4" fmla="*/ 415984 h 1115344"/>
                <a:gd name="connsiteX5" fmla="*/ 668665 w 1028023"/>
                <a:gd name="connsiteY5" fmla="*/ 392041 h 1115344"/>
                <a:gd name="connsiteX6" fmla="*/ 483515 w 1028023"/>
                <a:gd name="connsiteY6" fmla="*/ 224333 h 1115344"/>
                <a:gd name="connsiteX7" fmla="*/ 235203 w 1028023"/>
                <a:gd name="connsiteY7" fmla="*/ 383338 h 1115344"/>
                <a:gd name="connsiteX8" fmla="*/ 8703 w 1028023"/>
                <a:gd name="connsiteY8" fmla="*/ 261349 h 1115344"/>
                <a:gd name="connsiteX9" fmla="*/ 513994 w 1028023"/>
                <a:gd name="connsiteY9" fmla="*/ 0 h 1115344"/>
                <a:gd name="connsiteX10" fmla="*/ 964863 w 1028023"/>
                <a:gd name="connsiteY10" fmla="*/ 409483 h 1115344"/>
                <a:gd name="connsiteX11" fmla="*/ 964863 w 1028023"/>
                <a:gd name="connsiteY11" fmla="*/ 762342 h 1115344"/>
                <a:gd name="connsiteX12" fmla="*/ 1028024 w 1028023"/>
                <a:gd name="connsiteY12" fmla="*/ 1112528 h 1115344"/>
                <a:gd name="connsiteX13" fmla="*/ 725290 w 1028023"/>
                <a:gd name="connsiteY13" fmla="*/ 1112528 h 1115344"/>
                <a:gd name="connsiteX14" fmla="*/ 670832 w 1028023"/>
                <a:gd name="connsiteY14" fmla="*/ 897404 h 1115344"/>
                <a:gd name="connsiteX15" fmla="*/ 676104 w 1028023"/>
                <a:gd name="connsiteY15" fmla="*/ 711603 h 1115344"/>
                <a:gd name="connsiteX16" fmla="*/ 676104 w 1028023"/>
                <a:gd name="connsiteY16" fmla="*/ 543715 h 1115344"/>
                <a:gd name="connsiteX17" fmla="*/ 676104 w 1028023"/>
                <a:gd name="connsiteY17" fmla="*/ 543715 h 1115344"/>
                <a:gd name="connsiteX18" fmla="*/ 532339 w 1028023"/>
                <a:gd name="connsiteY18" fmla="*/ 605468 h 1115344"/>
                <a:gd name="connsiteX19" fmla="*/ 308006 w 1028023"/>
                <a:gd name="connsiteY19" fmla="*/ 783468 h 1115344"/>
                <a:gd name="connsiteX20" fmla="*/ 440865 w 1028023"/>
                <a:gd name="connsiteY20" fmla="*/ 918494 h 1115344"/>
                <a:gd name="connsiteX21" fmla="*/ 676104 w 1028023"/>
                <a:gd name="connsiteY21" fmla="*/ 711567 h 1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8023" h="1115344">
                  <a:moveTo>
                    <a:pt x="670832" y="897368"/>
                  </a:moveTo>
                  <a:cubicBezTo>
                    <a:pt x="620093" y="1041639"/>
                    <a:pt x="485681" y="1115345"/>
                    <a:pt x="328879" y="1115345"/>
                  </a:cubicBezTo>
                  <a:cubicBezTo>
                    <a:pt x="119786" y="1115345"/>
                    <a:pt x="0" y="1017154"/>
                    <a:pt x="0" y="836373"/>
                  </a:cubicBezTo>
                  <a:cubicBezTo>
                    <a:pt x="0" y="629447"/>
                    <a:pt x="163374" y="544509"/>
                    <a:pt x="389874" y="498754"/>
                  </a:cubicBezTo>
                  <a:cubicBezTo>
                    <a:pt x="577191" y="459536"/>
                    <a:pt x="659962" y="439963"/>
                    <a:pt x="668665" y="415984"/>
                  </a:cubicBezTo>
                  <a:lnTo>
                    <a:pt x="668665" y="392041"/>
                  </a:lnTo>
                  <a:cubicBezTo>
                    <a:pt x="668665" y="287494"/>
                    <a:pt x="616410" y="224333"/>
                    <a:pt x="483515" y="224333"/>
                  </a:cubicBezTo>
                  <a:cubicBezTo>
                    <a:pt x="350619" y="224333"/>
                    <a:pt x="270052" y="302734"/>
                    <a:pt x="235203" y="383338"/>
                  </a:cubicBezTo>
                  <a:lnTo>
                    <a:pt x="8703" y="261349"/>
                  </a:lnTo>
                  <a:cubicBezTo>
                    <a:pt x="87104" y="100177"/>
                    <a:pt x="278791" y="0"/>
                    <a:pt x="513994" y="0"/>
                  </a:cubicBezTo>
                  <a:cubicBezTo>
                    <a:pt x="821098" y="0"/>
                    <a:pt x="964863" y="143729"/>
                    <a:pt x="964863" y="409483"/>
                  </a:cubicBezTo>
                  <a:lnTo>
                    <a:pt x="964863" y="762342"/>
                  </a:lnTo>
                  <a:cubicBezTo>
                    <a:pt x="964863" y="988841"/>
                    <a:pt x="991008" y="1082013"/>
                    <a:pt x="1028024" y="1112528"/>
                  </a:cubicBezTo>
                  <a:lnTo>
                    <a:pt x="725290" y="1112528"/>
                  </a:lnTo>
                  <a:cubicBezTo>
                    <a:pt x="699144" y="1088585"/>
                    <a:pt x="677368" y="1021560"/>
                    <a:pt x="670832" y="897404"/>
                  </a:cubicBezTo>
                  <a:close/>
                  <a:moveTo>
                    <a:pt x="676104" y="711603"/>
                  </a:moveTo>
                  <a:lnTo>
                    <a:pt x="676104" y="543715"/>
                  </a:lnTo>
                  <a:lnTo>
                    <a:pt x="676104" y="543715"/>
                  </a:lnTo>
                  <a:cubicBezTo>
                    <a:pt x="646564" y="571016"/>
                    <a:pt x="610776" y="581525"/>
                    <a:pt x="532339" y="605468"/>
                  </a:cubicBezTo>
                  <a:cubicBezTo>
                    <a:pt x="384241" y="646853"/>
                    <a:pt x="308006" y="685458"/>
                    <a:pt x="308006" y="783468"/>
                  </a:cubicBezTo>
                  <a:cubicBezTo>
                    <a:pt x="308006" y="870608"/>
                    <a:pt x="369001" y="918494"/>
                    <a:pt x="440865" y="918494"/>
                  </a:cubicBezTo>
                  <a:cubicBezTo>
                    <a:pt x="549782" y="918494"/>
                    <a:pt x="654328" y="837926"/>
                    <a:pt x="676104" y="711567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CDB16443-1AE7-73CC-081B-A7B2D39C36F1}"/>
                </a:ext>
              </a:extLst>
            </p:cNvPr>
            <p:cNvSpPr/>
            <p:nvPr/>
          </p:nvSpPr>
          <p:spPr>
            <a:xfrm>
              <a:off x="4301487" y="2782401"/>
              <a:ext cx="1066448" cy="1110650"/>
            </a:xfrm>
            <a:custGeom>
              <a:avLst/>
              <a:gdLst>
                <a:gd name="connsiteX0" fmla="*/ 0 w 1066448"/>
                <a:gd name="connsiteY0" fmla="*/ 556390 h 1110650"/>
                <a:gd name="connsiteX1" fmla="*/ 541657 w 1066448"/>
                <a:gd name="connsiteY1" fmla="*/ 0 h 1110650"/>
                <a:gd name="connsiteX2" fmla="*/ 1066448 w 1066448"/>
                <a:gd name="connsiteY2" fmla="*/ 545846 h 1110650"/>
                <a:gd name="connsiteX3" fmla="*/ 526923 w 1066448"/>
                <a:gd name="connsiteY3" fmla="*/ 1110650 h 1110650"/>
                <a:gd name="connsiteX4" fmla="*/ 36 w 1066448"/>
                <a:gd name="connsiteY4" fmla="*/ 556354 h 1110650"/>
                <a:gd name="connsiteX5" fmla="*/ 765051 w 1066448"/>
                <a:gd name="connsiteY5" fmla="*/ 550071 h 1110650"/>
                <a:gd name="connsiteX6" fmla="*/ 537431 w 1066448"/>
                <a:gd name="connsiteY6" fmla="*/ 216569 h 1110650"/>
                <a:gd name="connsiteX7" fmla="*/ 305587 w 1066448"/>
                <a:gd name="connsiteY7" fmla="*/ 547976 h 1110650"/>
                <a:gd name="connsiteX8" fmla="*/ 528981 w 1066448"/>
                <a:gd name="connsiteY8" fmla="*/ 892023 h 1110650"/>
                <a:gd name="connsiteX9" fmla="*/ 765051 w 1066448"/>
                <a:gd name="connsiteY9" fmla="*/ 550071 h 111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6448" h="1110650">
                  <a:moveTo>
                    <a:pt x="0" y="556390"/>
                  </a:moveTo>
                  <a:cubicBezTo>
                    <a:pt x="0" y="238164"/>
                    <a:pt x="198115" y="0"/>
                    <a:pt x="541657" y="0"/>
                  </a:cubicBezTo>
                  <a:cubicBezTo>
                    <a:pt x="885198" y="0"/>
                    <a:pt x="1066448" y="214980"/>
                    <a:pt x="1066448" y="545846"/>
                  </a:cubicBezTo>
                  <a:cubicBezTo>
                    <a:pt x="1066448" y="876711"/>
                    <a:pt x="868333" y="1110650"/>
                    <a:pt x="526923" y="1110650"/>
                  </a:cubicBezTo>
                  <a:cubicBezTo>
                    <a:pt x="185512" y="1110650"/>
                    <a:pt x="36" y="893576"/>
                    <a:pt x="36" y="556354"/>
                  </a:cubicBezTo>
                  <a:close/>
                  <a:moveTo>
                    <a:pt x="765051" y="550071"/>
                  </a:moveTo>
                  <a:cubicBezTo>
                    <a:pt x="765051" y="335091"/>
                    <a:pt x="689177" y="216569"/>
                    <a:pt x="537431" y="216569"/>
                  </a:cubicBezTo>
                  <a:cubicBezTo>
                    <a:pt x="385685" y="216569"/>
                    <a:pt x="305587" y="335127"/>
                    <a:pt x="305587" y="547976"/>
                  </a:cubicBezTo>
                  <a:cubicBezTo>
                    <a:pt x="305587" y="760825"/>
                    <a:pt x="379329" y="892023"/>
                    <a:pt x="528981" y="892023"/>
                  </a:cubicBezTo>
                  <a:cubicBezTo>
                    <a:pt x="678633" y="892023"/>
                    <a:pt x="765051" y="769276"/>
                    <a:pt x="765051" y="550071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2">
              <a:extLst>
                <a:ext uri="{FF2B5EF4-FFF2-40B4-BE49-F238E27FC236}">
                  <a16:creationId xmlns:a16="http://schemas.microsoft.com/office/drawing/2014/main" id="{6840581E-C4F7-7602-5855-E4944EE54F09}"/>
                </a:ext>
              </a:extLst>
            </p:cNvPr>
            <p:cNvSpPr/>
            <p:nvPr/>
          </p:nvSpPr>
          <p:spPr>
            <a:xfrm>
              <a:off x="6410838" y="2808294"/>
              <a:ext cx="1066231" cy="1086021"/>
            </a:xfrm>
            <a:custGeom>
              <a:avLst/>
              <a:gdLst>
                <a:gd name="connsiteX0" fmla="*/ 0 w 1066231"/>
                <a:gd name="connsiteY0" fmla="*/ 1228 h 1086021"/>
                <a:gd name="connsiteX1" fmla="*/ 283955 w 1066231"/>
                <a:gd name="connsiteY1" fmla="*/ 1228 h 1086021"/>
                <a:gd name="connsiteX2" fmla="*/ 526381 w 1066231"/>
                <a:gd name="connsiteY2" fmla="*/ 790691 h 1086021"/>
                <a:gd name="connsiteX3" fmla="*/ 539381 w 1066231"/>
                <a:gd name="connsiteY3" fmla="*/ 790691 h 1086021"/>
                <a:gd name="connsiteX4" fmla="*/ 777545 w 1066231"/>
                <a:gd name="connsiteY4" fmla="*/ 0 h 1086021"/>
                <a:gd name="connsiteX5" fmla="*/ 1066232 w 1066231"/>
                <a:gd name="connsiteY5" fmla="*/ 0 h 1086021"/>
                <a:gd name="connsiteX6" fmla="*/ 675346 w 1066231"/>
                <a:gd name="connsiteY6" fmla="*/ 1086021 h 1086021"/>
                <a:gd name="connsiteX7" fmla="*/ 394821 w 1066231"/>
                <a:gd name="connsiteY7" fmla="*/ 1084866 h 1086021"/>
                <a:gd name="connsiteX8" fmla="*/ 0 w 1066231"/>
                <a:gd name="connsiteY8" fmla="*/ 1228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231" h="1086021">
                  <a:moveTo>
                    <a:pt x="0" y="1228"/>
                  </a:moveTo>
                  <a:lnTo>
                    <a:pt x="283955" y="1228"/>
                  </a:lnTo>
                  <a:lnTo>
                    <a:pt x="526381" y="790691"/>
                  </a:lnTo>
                  <a:lnTo>
                    <a:pt x="539381" y="790691"/>
                  </a:lnTo>
                  <a:lnTo>
                    <a:pt x="777545" y="0"/>
                  </a:lnTo>
                  <a:lnTo>
                    <a:pt x="1066232" y="0"/>
                  </a:lnTo>
                  <a:lnTo>
                    <a:pt x="675346" y="1086021"/>
                  </a:lnTo>
                  <a:lnTo>
                    <a:pt x="394821" y="1084866"/>
                  </a:lnTo>
                  <a:lnTo>
                    <a:pt x="0" y="12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3">
              <a:extLst>
                <a:ext uri="{FF2B5EF4-FFF2-40B4-BE49-F238E27FC236}">
                  <a16:creationId xmlns:a16="http://schemas.microsoft.com/office/drawing/2014/main" id="{EFC10F9C-6083-92B6-55C3-24D5AF293AD4}"/>
                </a:ext>
              </a:extLst>
            </p:cNvPr>
            <p:cNvSpPr/>
            <p:nvPr/>
          </p:nvSpPr>
          <p:spPr>
            <a:xfrm>
              <a:off x="3393430" y="2257682"/>
              <a:ext cx="851865" cy="1636633"/>
            </a:xfrm>
            <a:custGeom>
              <a:avLst/>
              <a:gdLst>
                <a:gd name="connsiteX0" fmla="*/ 561374 w 851865"/>
                <a:gd name="connsiteY0" fmla="*/ 396700 h 1636633"/>
                <a:gd name="connsiteX1" fmla="*/ 717454 w 851865"/>
                <a:gd name="connsiteY1" fmla="*/ 227619 h 1636633"/>
                <a:gd name="connsiteX2" fmla="*/ 851866 w 851865"/>
                <a:gd name="connsiteY2" fmla="*/ 247120 h 1636633"/>
                <a:gd name="connsiteX3" fmla="*/ 851866 w 851865"/>
                <a:gd name="connsiteY3" fmla="*/ 26001 h 1636633"/>
                <a:gd name="connsiteX4" fmla="*/ 648117 w 851865"/>
                <a:gd name="connsiteY4" fmla="*/ 0 h 1636633"/>
                <a:gd name="connsiteX5" fmla="*/ 277419 w 851865"/>
                <a:gd name="connsiteY5" fmla="*/ 381496 h 1636633"/>
                <a:gd name="connsiteX6" fmla="*/ 277419 w 851865"/>
                <a:gd name="connsiteY6" fmla="*/ 550576 h 1636633"/>
                <a:gd name="connsiteX7" fmla="*/ 85226 w 851865"/>
                <a:gd name="connsiteY7" fmla="*/ 550576 h 1636633"/>
                <a:gd name="connsiteX8" fmla="*/ 0 w 851865"/>
                <a:gd name="connsiteY8" fmla="*/ 784696 h 1636633"/>
                <a:gd name="connsiteX9" fmla="*/ 277419 w 851865"/>
                <a:gd name="connsiteY9" fmla="*/ 784696 h 1636633"/>
                <a:gd name="connsiteX10" fmla="*/ 277419 w 851865"/>
                <a:gd name="connsiteY10" fmla="*/ 1636634 h 1636633"/>
                <a:gd name="connsiteX11" fmla="*/ 561410 w 851865"/>
                <a:gd name="connsiteY11" fmla="*/ 1636634 h 1636633"/>
                <a:gd name="connsiteX12" fmla="*/ 561410 w 851865"/>
                <a:gd name="connsiteY12" fmla="*/ 767831 h 1636633"/>
                <a:gd name="connsiteX13" fmla="*/ 552743 w 851865"/>
                <a:gd name="connsiteY13" fmla="*/ 784732 h 1636633"/>
                <a:gd name="connsiteX14" fmla="*/ 822650 w 851865"/>
                <a:gd name="connsiteY14" fmla="*/ 784732 h 1636633"/>
                <a:gd name="connsiteX15" fmla="*/ 822650 w 851865"/>
                <a:gd name="connsiteY15" fmla="*/ 550612 h 1636633"/>
                <a:gd name="connsiteX16" fmla="*/ 552743 w 851865"/>
                <a:gd name="connsiteY16" fmla="*/ 550612 h 1636633"/>
                <a:gd name="connsiteX17" fmla="*/ 561410 w 851865"/>
                <a:gd name="connsiteY17" fmla="*/ 585281 h 1636633"/>
                <a:gd name="connsiteX18" fmla="*/ 561410 w 851865"/>
                <a:gd name="connsiteY18" fmla="*/ 396700 h 16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1865" h="1636633">
                  <a:moveTo>
                    <a:pt x="561374" y="396700"/>
                  </a:moveTo>
                  <a:cubicBezTo>
                    <a:pt x="561374" y="273157"/>
                    <a:pt x="602543" y="227619"/>
                    <a:pt x="717454" y="227619"/>
                  </a:cubicBezTo>
                  <a:cubicBezTo>
                    <a:pt x="769492" y="227619"/>
                    <a:pt x="814995" y="236286"/>
                    <a:pt x="851866" y="247120"/>
                  </a:cubicBezTo>
                  <a:lnTo>
                    <a:pt x="851866" y="26001"/>
                  </a:lnTo>
                  <a:cubicBezTo>
                    <a:pt x="810697" y="15167"/>
                    <a:pt x="758658" y="0"/>
                    <a:pt x="648117" y="0"/>
                  </a:cubicBezTo>
                  <a:cubicBezTo>
                    <a:pt x="403164" y="0"/>
                    <a:pt x="277419" y="145246"/>
                    <a:pt x="277419" y="381496"/>
                  </a:cubicBezTo>
                  <a:lnTo>
                    <a:pt x="277419" y="550576"/>
                  </a:lnTo>
                  <a:lnTo>
                    <a:pt x="85226" y="550576"/>
                  </a:lnTo>
                  <a:lnTo>
                    <a:pt x="0" y="784696"/>
                  </a:lnTo>
                  <a:lnTo>
                    <a:pt x="277419" y="784696"/>
                  </a:lnTo>
                  <a:lnTo>
                    <a:pt x="277419" y="1636634"/>
                  </a:lnTo>
                  <a:lnTo>
                    <a:pt x="561410" y="1636634"/>
                  </a:lnTo>
                  <a:lnTo>
                    <a:pt x="561410" y="767831"/>
                  </a:lnTo>
                  <a:lnTo>
                    <a:pt x="552743" y="784732"/>
                  </a:lnTo>
                  <a:lnTo>
                    <a:pt x="822650" y="784732"/>
                  </a:lnTo>
                  <a:lnTo>
                    <a:pt x="822650" y="550612"/>
                  </a:lnTo>
                  <a:lnTo>
                    <a:pt x="552743" y="550612"/>
                  </a:lnTo>
                  <a:lnTo>
                    <a:pt x="561410" y="585281"/>
                  </a:lnTo>
                  <a:lnTo>
                    <a:pt x="561410" y="396700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4">
              <a:extLst>
                <a:ext uri="{FF2B5EF4-FFF2-40B4-BE49-F238E27FC236}">
                  <a16:creationId xmlns:a16="http://schemas.microsoft.com/office/drawing/2014/main" id="{8D747498-B11C-9D9E-1962-A0CF49BA2827}"/>
                </a:ext>
              </a:extLst>
            </p:cNvPr>
            <p:cNvSpPr/>
            <p:nvPr/>
          </p:nvSpPr>
          <p:spPr>
            <a:xfrm>
              <a:off x="5437019" y="2809522"/>
              <a:ext cx="840273" cy="1083529"/>
            </a:xfrm>
            <a:custGeom>
              <a:avLst/>
              <a:gdLst>
                <a:gd name="connsiteX0" fmla="*/ 826190 w 840273"/>
                <a:gd name="connsiteY0" fmla="*/ 2492 h 1083529"/>
                <a:gd name="connsiteX1" fmla="*/ 462100 w 840273"/>
                <a:gd name="connsiteY1" fmla="*/ 341700 h 1083529"/>
                <a:gd name="connsiteX2" fmla="*/ 453108 w 840273"/>
                <a:gd name="connsiteY2" fmla="*/ 341772 h 1083529"/>
                <a:gd name="connsiteX3" fmla="*/ 464158 w 840273"/>
                <a:gd name="connsiteY3" fmla="*/ 154780 h 1083529"/>
                <a:gd name="connsiteX4" fmla="*/ 463870 w 840273"/>
                <a:gd name="connsiteY4" fmla="*/ 0 h 1083529"/>
                <a:gd name="connsiteX5" fmla="*/ 82410 w 840273"/>
                <a:gd name="connsiteY5" fmla="*/ 0 h 1083529"/>
                <a:gd name="connsiteX6" fmla="*/ 0 w 840273"/>
                <a:gd name="connsiteY6" fmla="*/ 224875 h 1083529"/>
                <a:gd name="connsiteX7" fmla="*/ 212849 w 840273"/>
                <a:gd name="connsiteY7" fmla="*/ 224875 h 1083529"/>
                <a:gd name="connsiteX8" fmla="*/ 212849 w 840273"/>
                <a:gd name="connsiteY8" fmla="*/ 1083530 h 1083529"/>
                <a:gd name="connsiteX9" fmla="*/ 488535 w 840273"/>
                <a:gd name="connsiteY9" fmla="*/ 1083530 h 1083529"/>
                <a:gd name="connsiteX10" fmla="*/ 488535 w 840273"/>
                <a:gd name="connsiteY10" fmla="*/ 684266 h 1083529"/>
                <a:gd name="connsiteX11" fmla="*/ 760970 w 840273"/>
                <a:gd name="connsiteY11" fmla="*/ 332708 h 1083529"/>
                <a:gd name="connsiteX12" fmla="*/ 840274 w 840273"/>
                <a:gd name="connsiteY12" fmla="*/ 332708 h 1083529"/>
                <a:gd name="connsiteX13" fmla="*/ 840274 w 840273"/>
                <a:gd name="connsiteY13" fmla="*/ 2456 h 1083529"/>
                <a:gd name="connsiteX14" fmla="*/ 826153 w 840273"/>
                <a:gd name="connsiteY14" fmla="*/ 2456 h 108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0273" h="1083529">
                  <a:moveTo>
                    <a:pt x="826190" y="2492"/>
                  </a:moveTo>
                  <a:cubicBezTo>
                    <a:pt x="640786" y="2492"/>
                    <a:pt x="490918" y="119786"/>
                    <a:pt x="462100" y="341700"/>
                  </a:cubicBezTo>
                  <a:lnTo>
                    <a:pt x="453108" y="341772"/>
                  </a:lnTo>
                  <a:lnTo>
                    <a:pt x="464158" y="154780"/>
                  </a:lnTo>
                  <a:lnTo>
                    <a:pt x="463870" y="0"/>
                  </a:lnTo>
                  <a:lnTo>
                    <a:pt x="82410" y="0"/>
                  </a:lnTo>
                  <a:lnTo>
                    <a:pt x="0" y="224875"/>
                  </a:lnTo>
                  <a:lnTo>
                    <a:pt x="212849" y="224875"/>
                  </a:lnTo>
                  <a:lnTo>
                    <a:pt x="212849" y="1083530"/>
                  </a:lnTo>
                  <a:lnTo>
                    <a:pt x="488535" y="1083530"/>
                  </a:lnTo>
                  <a:lnTo>
                    <a:pt x="488535" y="684266"/>
                  </a:lnTo>
                  <a:cubicBezTo>
                    <a:pt x="488535" y="440432"/>
                    <a:pt x="517894" y="332708"/>
                    <a:pt x="760970" y="332708"/>
                  </a:cubicBezTo>
                  <a:lnTo>
                    <a:pt x="840274" y="332708"/>
                  </a:lnTo>
                  <a:lnTo>
                    <a:pt x="840274" y="2456"/>
                  </a:lnTo>
                  <a:lnTo>
                    <a:pt x="826153" y="2456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5">
              <a:extLst>
                <a:ext uri="{FF2B5EF4-FFF2-40B4-BE49-F238E27FC236}">
                  <a16:creationId xmlns:a16="http://schemas.microsoft.com/office/drawing/2014/main" id="{23A58147-7D75-EAD1-5425-50D3A6632C22}"/>
                </a:ext>
              </a:extLst>
            </p:cNvPr>
            <p:cNvSpPr/>
            <p:nvPr/>
          </p:nvSpPr>
          <p:spPr>
            <a:xfrm>
              <a:off x="7188817" y="4190765"/>
              <a:ext cx="848471" cy="1094074"/>
            </a:xfrm>
            <a:custGeom>
              <a:avLst/>
              <a:gdLst>
                <a:gd name="connsiteX0" fmla="*/ 834171 w 848471"/>
                <a:gd name="connsiteY0" fmla="*/ 2528 h 1094074"/>
                <a:gd name="connsiteX1" fmla="*/ 466542 w 848471"/>
                <a:gd name="connsiteY1" fmla="*/ 345022 h 1094074"/>
                <a:gd name="connsiteX2" fmla="*/ 457478 w 848471"/>
                <a:gd name="connsiteY2" fmla="*/ 345094 h 1094074"/>
                <a:gd name="connsiteX3" fmla="*/ 468636 w 848471"/>
                <a:gd name="connsiteY3" fmla="*/ 156296 h 1094074"/>
                <a:gd name="connsiteX4" fmla="*/ 468348 w 848471"/>
                <a:gd name="connsiteY4" fmla="*/ 0 h 1094074"/>
                <a:gd name="connsiteX5" fmla="*/ 83204 w 848471"/>
                <a:gd name="connsiteY5" fmla="*/ 0 h 1094074"/>
                <a:gd name="connsiteX6" fmla="*/ 0 w 848471"/>
                <a:gd name="connsiteY6" fmla="*/ 227078 h 1094074"/>
                <a:gd name="connsiteX7" fmla="*/ 214944 w 848471"/>
                <a:gd name="connsiteY7" fmla="*/ 227078 h 1094074"/>
                <a:gd name="connsiteX8" fmla="*/ 214944 w 848471"/>
                <a:gd name="connsiteY8" fmla="*/ 1094075 h 1094074"/>
                <a:gd name="connsiteX9" fmla="*/ 493302 w 848471"/>
                <a:gd name="connsiteY9" fmla="*/ 1094075 h 1094074"/>
                <a:gd name="connsiteX10" fmla="*/ 493302 w 848471"/>
                <a:gd name="connsiteY10" fmla="*/ 690911 h 1094074"/>
                <a:gd name="connsiteX11" fmla="*/ 768409 w 848471"/>
                <a:gd name="connsiteY11" fmla="*/ 335958 h 1094074"/>
                <a:gd name="connsiteX12" fmla="*/ 848471 w 848471"/>
                <a:gd name="connsiteY12" fmla="*/ 335958 h 1094074"/>
                <a:gd name="connsiteX13" fmla="*/ 848471 w 848471"/>
                <a:gd name="connsiteY13" fmla="*/ 2528 h 1094074"/>
                <a:gd name="connsiteX14" fmla="*/ 834207 w 848471"/>
                <a:gd name="connsiteY14" fmla="*/ 2528 h 109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8471" h="1094074">
                  <a:moveTo>
                    <a:pt x="834171" y="2528"/>
                  </a:moveTo>
                  <a:cubicBezTo>
                    <a:pt x="646962" y="2528"/>
                    <a:pt x="495649" y="120942"/>
                    <a:pt x="466542" y="345022"/>
                  </a:cubicBezTo>
                  <a:lnTo>
                    <a:pt x="457478" y="345094"/>
                  </a:lnTo>
                  <a:lnTo>
                    <a:pt x="468636" y="156296"/>
                  </a:lnTo>
                  <a:lnTo>
                    <a:pt x="468348" y="0"/>
                  </a:lnTo>
                  <a:lnTo>
                    <a:pt x="83204" y="0"/>
                  </a:lnTo>
                  <a:lnTo>
                    <a:pt x="0" y="227078"/>
                  </a:lnTo>
                  <a:lnTo>
                    <a:pt x="214944" y="227078"/>
                  </a:lnTo>
                  <a:lnTo>
                    <a:pt x="214944" y="1094075"/>
                  </a:lnTo>
                  <a:lnTo>
                    <a:pt x="493302" y="1094075"/>
                  </a:lnTo>
                  <a:lnTo>
                    <a:pt x="493302" y="690911"/>
                  </a:lnTo>
                  <a:cubicBezTo>
                    <a:pt x="493302" y="444730"/>
                    <a:pt x="522950" y="335958"/>
                    <a:pt x="768409" y="335958"/>
                  </a:cubicBezTo>
                  <a:lnTo>
                    <a:pt x="848471" y="335958"/>
                  </a:lnTo>
                  <a:lnTo>
                    <a:pt x="848471" y="2528"/>
                  </a:lnTo>
                  <a:lnTo>
                    <a:pt x="834207" y="25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6">
              <a:extLst>
                <a:ext uri="{FF2B5EF4-FFF2-40B4-BE49-F238E27FC236}">
                  <a16:creationId xmlns:a16="http://schemas.microsoft.com/office/drawing/2014/main" id="{04EDBF75-490C-1749-B30E-ACDB31905824}"/>
                </a:ext>
              </a:extLst>
            </p:cNvPr>
            <p:cNvSpPr/>
            <p:nvPr/>
          </p:nvSpPr>
          <p:spPr>
            <a:xfrm>
              <a:off x="7359955" y="2808294"/>
              <a:ext cx="682026" cy="1086021"/>
            </a:xfrm>
            <a:custGeom>
              <a:avLst/>
              <a:gdLst>
                <a:gd name="connsiteX0" fmla="*/ 0 w 682026"/>
                <a:gd name="connsiteY0" fmla="*/ 1086021 h 1086021"/>
                <a:gd name="connsiteX1" fmla="*/ 286772 w 682026"/>
                <a:gd name="connsiteY1" fmla="*/ 1086021 h 1086021"/>
                <a:gd name="connsiteX2" fmla="*/ 682027 w 682026"/>
                <a:gd name="connsiteY2" fmla="*/ 0 h 1086021"/>
                <a:gd name="connsiteX3" fmla="*/ 395291 w 682026"/>
                <a:gd name="connsiteY3" fmla="*/ 0 h 1086021"/>
                <a:gd name="connsiteX4" fmla="*/ 0 w 682026"/>
                <a:gd name="connsiteY4" fmla="*/ 1086021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26" h="1086021">
                  <a:moveTo>
                    <a:pt x="0" y="1086021"/>
                  </a:moveTo>
                  <a:lnTo>
                    <a:pt x="286772" y="1086021"/>
                  </a:lnTo>
                  <a:lnTo>
                    <a:pt x="682027" y="0"/>
                  </a:lnTo>
                  <a:lnTo>
                    <a:pt x="395291" y="0"/>
                  </a:lnTo>
                  <a:lnTo>
                    <a:pt x="0" y="108602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7">
              <a:extLst>
                <a:ext uri="{FF2B5EF4-FFF2-40B4-BE49-F238E27FC236}">
                  <a16:creationId xmlns:a16="http://schemas.microsoft.com/office/drawing/2014/main" id="{CCEDDACB-E769-E59F-88CA-DD2A8E3202D1}"/>
                </a:ext>
              </a:extLst>
            </p:cNvPr>
            <p:cNvSpPr/>
            <p:nvPr/>
          </p:nvSpPr>
          <p:spPr>
            <a:xfrm>
              <a:off x="3838015" y="4167870"/>
              <a:ext cx="1029649" cy="1116969"/>
            </a:xfrm>
            <a:custGeom>
              <a:avLst/>
              <a:gdLst>
                <a:gd name="connsiteX0" fmla="*/ 671879 w 1029649"/>
                <a:gd name="connsiteY0" fmla="*/ 898668 h 1116969"/>
                <a:gd name="connsiteX1" fmla="*/ 329385 w 1029649"/>
                <a:gd name="connsiteY1" fmla="*/ 1116970 h 1116969"/>
                <a:gd name="connsiteX2" fmla="*/ 0 w 1029649"/>
                <a:gd name="connsiteY2" fmla="*/ 837601 h 1116969"/>
                <a:gd name="connsiteX3" fmla="*/ 390452 w 1029649"/>
                <a:gd name="connsiteY3" fmla="*/ 499477 h 1116969"/>
                <a:gd name="connsiteX4" fmla="*/ 669676 w 1029649"/>
                <a:gd name="connsiteY4" fmla="*/ 416598 h 1116969"/>
                <a:gd name="connsiteX5" fmla="*/ 669676 w 1029649"/>
                <a:gd name="connsiteY5" fmla="*/ 392619 h 1116969"/>
                <a:gd name="connsiteX6" fmla="*/ 484273 w 1029649"/>
                <a:gd name="connsiteY6" fmla="*/ 224658 h 1116969"/>
                <a:gd name="connsiteX7" fmla="*/ 235600 w 1029649"/>
                <a:gd name="connsiteY7" fmla="*/ 383916 h 1116969"/>
                <a:gd name="connsiteX8" fmla="*/ 8739 w 1029649"/>
                <a:gd name="connsiteY8" fmla="*/ 261746 h 1116969"/>
                <a:gd name="connsiteX9" fmla="*/ 514825 w 1029649"/>
                <a:gd name="connsiteY9" fmla="*/ 0 h 1116969"/>
                <a:gd name="connsiteX10" fmla="*/ 966379 w 1029649"/>
                <a:gd name="connsiteY10" fmla="*/ 410097 h 1116969"/>
                <a:gd name="connsiteX11" fmla="*/ 966379 w 1029649"/>
                <a:gd name="connsiteY11" fmla="*/ 763498 h 1116969"/>
                <a:gd name="connsiteX12" fmla="*/ 1029649 w 1029649"/>
                <a:gd name="connsiteY12" fmla="*/ 1114189 h 1116969"/>
                <a:gd name="connsiteX13" fmla="*/ 726446 w 1029649"/>
                <a:gd name="connsiteY13" fmla="*/ 1114189 h 1116969"/>
                <a:gd name="connsiteX14" fmla="*/ 671915 w 1029649"/>
                <a:gd name="connsiteY14" fmla="*/ 898740 h 1116969"/>
                <a:gd name="connsiteX15" fmla="*/ 677152 w 1029649"/>
                <a:gd name="connsiteY15" fmla="*/ 712615 h 1116969"/>
                <a:gd name="connsiteX16" fmla="*/ 677152 w 1029649"/>
                <a:gd name="connsiteY16" fmla="*/ 544473 h 1116969"/>
                <a:gd name="connsiteX17" fmla="*/ 677152 w 1029649"/>
                <a:gd name="connsiteY17" fmla="*/ 544473 h 1116969"/>
                <a:gd name="connsiteX18" fmla="*/ 533170 w 1029649"/>
                <a:gd name="connsiteY18" fmla="*/ 606334 h 1116969"/>
                <a:gd name="connsiteX19" fmla="*/ 308476 w 1029649"/>
                <a:gd name="connsiteY19" fmla="*/ 784588 h 1116969"/>
                <a:gd name="connsiteX20" fmla="*/ 441552 w 1029649"/>
                <a:gd name="connsiteY20" fmla="*/ 919830 h 1116969"/>
                <a:gd name="connsiteX21" fmla="*/ 677152 w 1029649"/>
                <a:gd name="connsiteY21" fmla="*/ 712615 h 1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9649" h="1116969">
                  <a:moveTo>
                    <a:pt x="671879" y="898668"/>
                  </a:moveTo>
                  <a:cubicBezTo>
                    <a:pt x="621068" y="1043155"/>
                    <a:pt x="486476" y="1116970"/>
                    <a:pt x="329385" y="1116970"/>
                  </a:cubicBezTo>
                  <a:cubicBezTo>
                    <a:pt x="119967" y="1116970"/>
                    <a:pt x="0" y="1018635"/>
                    <a:pt x="0" y="837601"/>
                  </a:cubicBezTo>
                  <a:cubicBezTo>
                    <a:pt x="0" y="630350"/>
                    <a:pt x="163591" y="545304"/>
                    <a:pt x="390452" y="499477"/>
                  </a:cubicBezTo>
                  <a:cubicBezTo>
                    <a:pt x="578058" y="460222"/>
                    <a:pt x="660937" y="440577"/>
                    <a:pt x="669676" y="416598"/>
                  </a:cubicBezTo>
                  <a:lnTo>
                    <a:pt x="669676" y="392619"/>
                  </a:lnTo>
                  <a:cubicBezTo>
                    <a:pt x="669676" y="287928"/>
                    <a:pt x="617313" y="224658"/>
                    <a:pt x="484273" y="224658"/>
                  </a:cubicBezTo>
                  <a:cubicBezTo>
                    <a:pt x="351233" y="224658"/>
                    <a:pt x="270485" y="303167"/>
                    <a:pt x="235600" y="383916"/>
                  </a:cubicBezTo>
                  <a:lnTo>
                    <a:pt x="8739" y="261746"/>
                  </a:lnTo>
                  <a:cubicBezTo>
                    <a:pt x="87285" y="100321"/>
                    <a:pt x="279224" y="0"/>
                    <a:pt x="514825" y="0"/>
                  </a:cubicBezTo>
                  <a:cubicBezTo>
                    <a:pt x="822398" y="0"/>
                    <a:pt x="966379" y="143982"/>
                    <a:pt x="966379" y="410097"/>
                  </a:cubicBezTo>
                  <a:lnTo>
                    <a:pt x="966379" y="763498"/>
                  </a:lnTo>
                  <a:cubicBezTo>
                    <a:pt x="966379" y="990358"/>
                    <a:pt x="992561" y="1083674"/>
                    <a:pt x="1029649" y="1114189"/>
                  </a:cubicBezTo>
                  <a:lnTo>
                    <a:pt x="726446" y="1114189"/>
                  </a:lnTo>
                  <a:cubicBezTo>
                    <a:pt x="700264" y="1090210"/>
                    <a:pt x="678452" y="1023077"/>
                    <a:pt x="671915" y="898740"/>
                  </a:cubicBezTo>
                  <a:close/>
                  <a:moveTo>
                    <a:pt x="677152" y="712615"/>
                  </a:moveTo>
                  <a:lnTo>
                    <a:pt x="677152" y="544473"/>
                  </a:lnTo>
                  <a:lnTo>
                    <a:pt x="677152" y="544473"/>
                  </a:lnTo>
                  <a:cubicBezTo>
                    <a:pt x="647575" y="571811"/>
                    <a:pt x="611715" y="582356"/>
                    <a:pt x="533170" y="606334"/>
                  </a:cubicBezTo>
                  <a:cubicBezTo>
                    <a:pt x="384855" y="647792"/>
                    <a:pt x="308476" y="686433"/>
                    <a:pt x="308476" y="784588"/>
                  </a:cubicBezTo>
                  <a:cubicBezTo>
                    <a:pt x="308476" y="871836"/>
                    <a:pt x="369543" y="919830"/>
                    <a:pt x="441552" y="919830"/>
                  </a:cubicBezTo>
                  <a:cubicBezTo>
                    <a:pt x="550612" y="919830"/>
                    <a:pt x="655340" y="839118"/>
                    <a:pt x="677152" y="712615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18">
              <a:extLst>
                <a:ext uri="{FF2B5EF4-FFF2-40B4-BE49-F238E27FC236}">
                  <a16:creationId xmlns:a16="http://schemas.microsoft.com/office/drawing/2014/main" id="{7EEFCA1A-B0A8-21D8-6429-6CED6D2AAA4E}"/>
                </a:ext>
              </a:extLst>
            </p:cNvPr>
            <p:cNvSpPr/>
            <p:nvPr/>
          </p:nvSpPr>
          <p:spPr>
            <a:xfrm>
              <a:off x="8099474" y="4191379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7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6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7"/>
                    <a:pt x="438410" y="1100177"/>
                  </a:cubicBezTo>
                  <a:cubicBezTo>
                    <a:pt x="257159" y="1100177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19">
              <a:extLst>
                <a:ext uri="{FF2B5EF4-FFF2-40B4-BE49-F238E27FC236}">
                  <a16:creationId xmlns:a16="http://schemas.microsoft.com/office/drawing/2014/main" id="{D7B63AD9-57C6-3D14-01F7-A79C2592535A}"/>
                </a:ext>
              </a:extLst>
            </p:cNvPr>
            <p:cNvSpPr/>
            <p:nvPr/>
          </p:nvSpPr>
          <p:spPr>
            <a:xfrm>
              <a:off x="8099474" y="2807536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8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7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8"/>
                    <a:pt x="438410" y="1100178"/>
                  </a:cubicBezTo>
                  <a:cubicBezTo>
                    <a:pt x="257159" y="1100178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E16DDE-F9A7-B0E6-391C-4BFE8DF75D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4799" y="5895234"/>
            <a:ext cx="3268869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noProof="0">
                <a:solidFill>
                  <a:schemeClr val="bg1"/>
                </a:solidFill>
              </a:rPr>
              <a:t>© </a:t>
            </a:r>
            <a:r>
              <a:rPr lang="en-GB" sz="1000" noProof="0" err="1">
                <a:solidFill>
                  <a:schemeClr val="bg1"/>
                </a:solidFill>
              </a:rPr>
              <a:t>Forvis</a:t>
            </a:r>
            <a:r>
              <a:rPr lang="en-GB" sz="1000" noProof="0">
                <a:solidFill>
                  <a:schemeClr val="bg1"/>
                </a:solidFill>
              </a:rPr>
              <a:t> Mazars. Tous droits </a:t>
            </a:r>
            <a:r>
              <a:rPr lang="en-GB" sz="1000" noProof="0" err="1">
                <a:solidFill>
                  <a:schemeClr val="bg1"/>
                </a:solidFill>
              </a:rPr>
              <a:t>réservés</a:t>
            </a:r>
            <a:r>
              <a:rPr lang="en-GB" sz="1000" noProof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D5DC3E40-8FDF-CF32-6527-F8209F3DFC4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4799" y="5621421"/>
            <a:ext cx="3880508" cy="2869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b="1">
                <a:solidFill>
                  <a:schemeClr val="bg1"/>
                </a:solidFill>
              </a:rPr>
              <a:t>En savoir plus sur www.forvismazars.com</a:t>
            </a:r>
          </a:p>
        </p:txBody>
      </p:sp>
    </p:spTree>
    <p:extLst>
      <p:ext uri="{BB962C8B-B14F-4D97-AF65-F5344CB8AC3E}">
        <p14:creationId xmlns:p14="http://schemas.microsoft.com/office/powerpoint/2010/main" val="28217290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7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- Forvis Mazars Group - indigo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19440D8-36C8-9F20-5BE6-5D024AE51BA0}"/>
              </a:ext>
            </a:extLst>
          </p:cNvPr>
          <p:cNvSpPr txBox="1"/>
          <p:nvPr userDrawn="1"/>
        </p:nvSpPr>
        <p:spPr>
          <a:xfrm>
            <a:off x="304800" y="298800"/>
            <a:ext cx="1061188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2400" noProof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54649-4A4B-29E4-6982-D75D679FBBB3}"/>
              </a:ext>
            </a:extLst>
          </p:cNvPr>
          <p:cNvSpPr txBox="1"/>
          <p:nvPr userDrawn="1"/>
        </p:nvSpPr>
        <p:spPr>
          <a:xfrm>
            <a:off x="304800" y="1260000"/>
            <a:ext cx="326886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noProof="0" err="1">
                <a:solidFill>
                  <a:schemeClr val="bg1"/>
                </a:solidFill>
              </a:rPr>
              <a:t>Forvis</a:t>
            </a:r>
            <a:r>
              <a:rPr lang="en-US" b="1" noProof="0">
                <a:solidFill>
                  <a:schemeClr val="bg1"/>
                </a:solidFill>
              </a:rPr>
              <a:t> Mazars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CB522F6C-316E-F8B1-1069-3B105F27FB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799" y="1729024"/>
            <a:ext cx="7558158" cy="2520000"/>
          </a:xfrm>
        </p:spPr>
        <p:txBody>
          <a:bodyPr tIns="0" numCol="2" spcCol="288000"/>
          <a:lstStyle>
            <a:lvl1pPr marL="0" indent="0">
              <a:spcAft>
                <a:spcPts val="0"/>
              </a:spcAft>
              <a:buNone/>
              <a:defRPr sz="10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357188" indent="0">
              <a:spcAft>
                <a:spcPts val="0"/>
              </a:spcAft>
              <a:buNone/>
              <a:defRPr sz="1000"/>
            </a:lvl3pPr>
            <a:lvl4pPr marL="534988" indent="0">
              <a:spcAft>
                <a:spcPts val="0"/>
              </a:spcAft>
              <a:buNone/>
              <a:defRPr sz="1000"/>
            </a:lvl4pPr>
            <a:lvl5pPr marL="715963" indent="0">
              <a:spcAft>
                <a:spcPts val="0"/>
              </a:spcAft>
              <a:buNone/>
              <a:defRPr sz="10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C2BE14-477C-CB4E-A14A-DB75AA774A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8" hasCustomPrompt="1"/>
          </p:nvPr>
        </p:nvSpPr>
        <p:spPr>
          <a:xfrm>
            <a:off x="304799" y="4536000"/>
            <a:ext cx="7558158" cy="941933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kern="100" spc="-10" baseline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Le contenu de ce document est confidentiel et ne doit pas être diffusé à quiconque autre que les destinataires. La divulgation à des tiers ne peut être faite sans l'accord écrit préalable de </a:t>
            </a:r>
            <a:r>
              <a:rPr lang="fr-FR" sz="1000" kern="100" spc="-10" baseline="0" err="1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Forvis</a:t>
            </a:r>
            <a:r>
              <a:rPr lang="fr-FR" sz="1000" kern="100" spc="-10" baseline="0">
                <a:solidFill>
                  <a:schemeClr val="bg1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Mazars.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0E025-404D-9536-6D0C-2042221ADC94}"/>
              </a:ext>
            </a:extLst>
          </p:cNvPr>
          <p:cNvSpPr txBox="1"/>
          <p:nvPr userDrawn="1"/>
        </p:nvSpPr>
        <p:spPr>
          <a:xfrm>
            <a:off x="8194261" y="298800"/>
            <a:ext cx="1496051" cy="296081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endParaRPr lang="en-GB" sz="2400">
              <a:solidFill>
                <a:schemeClr val="bg1"/>
              </a:solidFill>
            </a:endParaRPr>
          </a:p>
        </p:txBody>
      </p:sp>
      <p:grpSp>
        <p:nvGrpSpPr>
          <p:cNvPr id="7" name="Gruppieren 4">
            <a:extLst>
              <a:ext uri="{FF2B5EF4-FFF2-40B4-BE49-F238E27FC236}">
                <a16:creationId xmlns:a16="http://schemas.microsoft.com/office/drawing/2014/main" id="{DAEE2AFB-03E2-0CF3-AA26-6A19A67516E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811963" y="6165234"/>
            <a:ext cx="1080000" cy="453765"/>
            <a:chOff x="1721984" y="2257682"/>
            <a:chExt cx="7247953" cy="3045250"/>
          </a:xfrm>
        </p:grpSpPr>
        <p:sp>
          <p:nvSpPr>
            <p:cNvPr id="10" name="Freihandform: Form 5">
              <a:extLst>
                <a:ext uri="{FF2B5EF4-FFF2-40B4-BE49-F238E27FC236}">
                  <a16:creationId xmlns:a16="http://schemas.microsoft.com/office/drawing/2014/main" id="{6556BBBC-F46E-F4D7-E54D-DC3C5566D810}"/>
                </a:ext>
              </a:extLst>
            </p:cNvPr>
            <p:cNvSpPr/>
            <p:nvPr/>
          </p:nvSpPr>
          <p:spPr>
            <a:xfrm>
              <a:off x="1721984" y="4167798"/>
              <a:ext cx="1948179" cy="1135134"/>
            </a:xfrm>
            <a:custGeom>
              <a:avLst/>
              <a:gdLst>
                <a:gd name="connsiteX0" fmla="*/ 1948179 w 1948179"/>
                <a:gd name="connsiteY0" fmla="*/ 391066 h 1135134"/>
                <a:gd name="connsiteX1" fmla="*/ 1641834 w 1948179"/>
                <a:gd name="connsiteY1" fmla="*/ 0 h 1135134"/>
                <a:gd name="connsiteX2" fmla="*/ 1272508 w 1948179"/>
                <a:gd name="connsiteY2" fmla="*/ 302012 h 1135134"/>
                <a:gd name="connsiteX3" fmla="*/ 1257305 w 1948179"/>
                <a:gd name="connsiteY3" fmla="*/ 302012 h 1135134"/>
                <a:gd name="connsiteX4" fmla="*/ 955329 w 1948179"/>
                <a:gd name="connsiteY4" fmla="*/ 0 h 1135134"/>
                <a:gd name="connsiteX5" fmla="*/ 581633 w 1948179"/>
                <a:gd name="connsiteY5" fmla="*/ 312846 h 1135134"/>
                <a:gd name="connsiteX6" fmla="*/ 566177 w 1948179"/>
                <a:gd name="connsiteY6" fmla="*/ 312846 h 1135134"/>
                <a:gd name="connsiteX7" fmla="*/ 333646 w 1948179"/>
                <a:gd name="connsiteY7" fmla="*/ 28240 h 1135134"/>
                <a:gd name="connsiteX8" fmla="*/ 223972 w 1948179"/>
                <a:gd name="connsiteY8" fmla="*/ 10870 h 1135134"/>
                <a:gd name="connsiteX9" fmla="*/ 0 w 1948179"/>
                <a:gd name="connsiteY9" fmla="*/ 10870 h 1135134"/>
                <a:gd name="connsiteX10" fmla="*/ 0 w 1948179"/>
                <a:gd name="connsiteY10" fmla="*/ 257990 h 1135134"/>
                <a:gd name="connsiteX11" fmla="*/ 283991 w 1948179"/>
                <a:gd name="connsiteY11" fmla="*/ 258099 h 1135134"/>
                <a:gd name="connsiteX12" fmla="*/ 283991 w 1948179"/>
                <a:gd name="connsiteY12" fmla="*/ 1116717 h 1135134"/>
                <a:gd name="connsiteX13" fmla="*/ 585967 w 1948179"/>
                <a:gd name="connsiteY13" fmla="*/ 1116717 h 1135134"/>
                <a:gd name="connsiteX14" fmla="*/ 585967 w 1948179"/>
                <a:gd name="connsiteY14" fmla="*/ 562710 h 1135134"/>
                <a:gd name="connsiteX15" fmla="*/ 597342 w 1948179"/>
                <a:gd name="connsiteY15" fmla="*/ 466506 h 1135134"/>
                <a:gd name="connsiteX16" fmla="*/ 820592 w 1948179"/>
                <a:gd name="connsiteY16" fmla="*/ 254198 h 1135134"/>
                <a:gd name="connsiteX17" fmla="*/ 968330 w 1948179"/>
                <a:gd name="connsiteY17" fmla="*/ 473656 h 1135134"/>
                <a:gd name="connsiteX18" fmla="*/ 968330 w 1948179"/>
                <a:gd name="connsiteY18" fmla="*/ 1116753 h 1135134"/>
                <a:gd name="connsiteX19" fmla="*/ 1270305 w 1948179"/>
                <a:gd name="connsiteY19" fmla="*/ 1116753 h 1135134"/>
                <a:gd name="connsiteX20" fmla="*/ 1270305 w 1948179"/>
                <a:gd name="connsiteY20" fmla="*/ 549710 h 1135134"/>
                <a:gd name="connsiteX21" fmla="*/ 1511467 w 1948179"/>
                <a:gd name="connsiteY21" fmla="*/ 254234 h 1135134"/>
                <a:gd name="connsiteX22" fmla="*/ 1644001 w 1948179"/>
                <a:gd name="connsiteY22" fmla="*/ 473692 h 1135134"/>
                <a:gd name="connsiteX23" fmla="*/ 1644001 w 1948179"/>
                <a:gd name="connsiteY23" fmla="*/ 833231 h 1135134"/>
                <a:gd name="connsiteX24" fmla="*/ 1948179 w 1948179"/>
                <a:gd name="connsiteY24" fmla="*/ 1135135 h 1135134"/>
                <a:gd name="connsiteX25" fmla="*/ 1948179 w 1948179"/>
                <a:gd name="connsiteY25" fmla="*/ 391102 h 113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8179" h="1135134">
                  <a:moveTo>
                    <a:pt x="1948179" y="391066"/>
                  </a:moveTo>
                  <a:cubicBezTo>
                    <a:pt x="1948179" y="149904"/>
                    <a:pt x="1852589" y="0"/>
                    <a:pt x="1641834" y="0"/>
                  </a:cubicBezTo>
                  <a:cubicBezTo>
                    <a:pt x="1468023" y="0"/>
                    <a:pt x="1335489" y="108627"/>
                    <a:pt x="1272508" y="302012"/>
                  </a:cubicBezTo>
                  <a:lnTo>
                    <a:pt x="1257305" y="302012"/>
                  </a:lnTo>
                  <a:cubicBezTo>
                    <a:pt x="1239934" y="128201"/>
                    <a:pt x="1142141" y="0"/>
                    <a:pt x="955329" y="0"/>
                  </a:cubicBezTo>
                  <a:cubicBezTo>
                    <a:pt x="768517" y="0"/>
                    <a:pt x="640317" y="115128"/>
                    <a:pt x="581633" y="312846"/>
                  </a:cubicBezTo>
                  <a:lnTo>
                    <a:pt x="566177" y="312846"/>
                  </a:lnTo>
                  <a:cubicBezTo>
                    <a:pt x="527067" y="181539"/>
                    <a:pt x="455238" y="69770"/>
                    <a:pt x="333646" y="28240"/>
                  </a:cubicBezTo>
                  <a:cubicBezTo>
                    <a:pt x="300820" y="17009"/>
                    <a:pt x="264382" y="10870"/>
                    <a:pt x="223972" y="10870"/>
                  </a:cubicBezTo>
                  <a:lnTo>
                    <a:pt x="0" y="10870"/>
                  </a:lnTo>
                  <a:lnTo>
                    <a:pt x="0" y="257990"/>
                  </a:lnTo>
                  <a:lnTo>
                    <a:pt x="283991" y="258099"/>
                  </a:lnTo>
                  <a:lnTo>
                    <a:pt x="283991" y="1116717"/>
                  </a:lnTo>
                  <a:lnTo>
                    <a:pt x="585967" y="1116717"/>
                  </a:lnTo>
                  <a:lnTo>
                    <a:pt x="585967" y="562710"/>
                  </a:lnTo>
                  <a:cubicBezTo>
                    <a:pt x="586725" y="527536"/>
                    <a:pt x="590806" y="495613"/>
                    <a:pt x="597342" y="466506"/>
                  </a:cubicBezTo>
                  <a:cubicBezTo>
                    <a:pt x="629158" y="324727"/>
                    <a:pt x="723268" y="254198"/>
                    <a:pt x="820592" y="254198"/>
                  </a:cubicBezTo>
                  <a:cubicBezTo>
                    <a:pt x="917916" y="254198"/>
                    <a:pt x="968330" y="297642"/>
                    <a:pt x="968330" y="473656"/>
                  </a:cubicBezTo>
                  <a:lnTo>
                    <a:pt x="968330" y="1116753"/>
                  </a:lnTo>
                  <a:lnTo>
                    <a:pt x="1270305" y="1116753"/>
                  </a:lnTo>
                  <a:lnTo>
                    <a:pt x="1270305" y="549710"/>
                  </a:lnTo>
                  <a:cubicBezTo>
                    <a:pt x="1292045" y="330288"/>
                    <a:pt x="1405006" y="254234"/>
                    <a:pt x="1511467" y="254234"/>
                  </a:cubicBezTo>
                  <a:cubicBezTo>
                    <a:pt x="1617927" y="254234"/>
                    <a:pt x="1644001" y="328121"/>
                    <a:pt x="1644001" y="473692"/>
                  </a:cubicBezTo>
                  <a:lnTo>
                    <a:pt x="1644001" y="833231"/>
                  </a:lnTo>
                  <a:cubicBezTo>
                    <a:pt x="1644001" y="1005923"/>
                    <a:pt x="1755662" y="1125384"/>
                    <a:pt x="1948179" y="1135135"/>
                  </a:cubicBezTo>
                  <a:lnTo>
                    <a:pt x="1948179" y="391102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7">
              <a:extLst>
                <a:ext uri="{FF2B5EF4-FFF2-40B4-BE49-F238E27FC236}">
                  <a16:creationId xmlns:a16="http://schemas.microsoft.com/office/drawing/2014/main" id="{4E69A17E-C226-73C8-91D0-CDA52A6EE840}"/>
                </a:ext>
              </a:extLst>
            </p:cNvPr>
            <p:cNvSpPr/>
            <p:nvPr/>
          </p:nvSpPr>
          <p:spPr>
            <a:xfrm>
              <a:off x="5035697" y="4193979"/>
              <a:ext cx="910332" cy="1088477"/>
            </a:xfrm>
            <a:custGeom>
              <a:avLst/>
              <a:gdLst>
                <a:gd name="connsiteX0" fmla="*/ 326785 w 910332"/>
                <a:gd name="connsiteY0" fmla="*/ 851469 h 1088477"/>
                <a:gd name="connsiteX1" fmla="*/ 897296 w 910332"/>
                <a:gd name="connsiteY1" fmla="*/ 235817 h 1088477"/>
                <a:gd name="connsiteX2" fmla="*/ 897296 w 910332"/>
                <a:gd name="connsiteY2" fmla="*/ 5381 h 1088477"/>
                <a:gd name="connsiteX3" fmla="*/ 897296 w 910332"/>
                <a:gd name="connsiteY3" fmla="*/ 5381 h 1088477"/>
                <a:gd name="connsiteX4" fmla="*/ 897296 w 910332"/>
                <a:gd name="connsiteY4" fmla="*/ 0 h 1088477"/>
                <a:gd name="connsiteX5" fmla="*/ 22535 w 910332"/>
                <a:gd name="connsiteY5" fmla="*/ 0 h 1088477"/>
                <a:gd name="connsiteX6" fmla="*/ 22535 w 910332"/>
                <a:gd name="connsiteY6" fmla="*/ 225958 h 1088477"/>
                <a:gd name="connsiteX7" fmla="*/ 600629 w 910332"/>
                <a:gd name="connsiteY7" fmla="*/ 225958 h 1088477"/>
                <a:gd name="connsiteX8" fmla="*/ 0 w 910332"/>
                <a:gd name="connsiteY8" fmla="*/ 868947 h 1088477"/>
                <a:gd name="connsiteX9" fmla="*/ 0 w 910332"/>
                <a:gd name="connsiteY9" fmla="*/ 1088477 h 1088477"/>
                <a:gd name="connsiteX10" fmla="*/ 910333 w 910332"/>
                <a:gd name="connsiteY10" fmla="*/ 1088477 h 1088477"/>
                <a:gd name="connsiteX11" fmla="*/ 910333 w 910332"/>
                <a:gd name="connsiteY11" fmla="*/ 851469 h 1088477"/>
                <a:gd name="connsiteX12" fmla="*/ 326785 w 910332"/>
                <a:gd name="connsiteY12" fmla="*/ 851469 h 108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332" h="1088477">
                  <a:moveTo>
                    <a:pt x="326785" y="851469"/>
                  </a:moveTo>
                  <a:lnTo>
                    <a:pt x="897296" y="235817"/>
                  </a:lnTo>
                  <a:lnTo>
                    <a:pt x="897296" y="5381"/>
                  </a:lnTo>
                  <a:lnTo>
                    <a:pt x="897296" y="5381"/>
                  </a:lnTo>
                  <a:lnTo>
                    <a:pt x="897296" y="0"/>
                  </a:lnTo>
                  <a:lnTo>
                    <a:pt x="22535" y="0"/>
                  </a:lnTo>
                  <a:lnTo>
                    <a:pt x="22535" y="225958"/>
                  </a:lnTo>
                  <a:lnTo>
                    <a:pt x="600629" y="225958"/>
                  </a:lnTo>
                  <a:lnTo>
                    <a:pt x="0" y="868947"/>
                  </a:lnTo>
                  <a:lnTo>
                    <a:pt x="0" y="1088477"/>
                  </a:lnTo>
                  <a:lnTo>
                    <a:pt x="910333" y="1088477"/>
                  </a:lnTo>
                  <a:lnTo>
                    <a:pt x="910333" y="851469"/>
                  </a:lnTo>
                  <a:lnTo>
                    <a:pt x="326785" y="851469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729E66D9-33D1-E9A0-215C-B1B6E329F5FE}"/>
                </a:ext>
              </a:extLst>
            </p:cNvPr>
            <p:cNvSpPr/>
            <p:nvPr/>
          </p:nvSpPr>
          <p:spPr>
            <a:xfrm>
              <a:off x="6099401" y="4169495"/>
              <a:ext cx="1028023" cy="1115344"/>
            </a:xfrm>
            <a:custGeom>
              <a:avLst/>
              <a:gdLst>
                <a:gd name="connsiteX0" fmla="*/ 670832 w 1028023"/>
                <a:gd name="connsiteY0" fmla="*/ 897368 h 1115344"/>
                <a:gd name="connsiteX1" fmla="*/ 328879 w 1028023"/>
                <a:gd name="connsiteY1" fmla="*/ 1115345 h 1115344"/>
                <a:gd name="connsiteX2" fmla="*/ 0 w 1028023"/>
                <a:gd name="connsiteY2" fmla="*/ 836373 h 1115344"/>
                <a:gd name="connsiteX3" fmla="*/ 389874 w 1028023"/>
                <a:gd name="connsiteY3" fmla="*/ 498754 h 1115344"/>
                <a:gd name="connsiteX4" fmla="*/ 668665 w 1028023"/>
                <a:gd name="connsiteY4" fmla="*/ 415984 h 1115344"/>
                <a:gd name="connsiteX5" fmla="*/ 668665 w 1028023"/>
                <a:gd name="connsiteY5" fmla="*/ 392041 h 1115344"/>
                <a:gd name="connsiteX6" fmla="*/ 483515 w 1028023"/>
                <a:gd name="connsiteY6" fmla="*/ 224333 h 1115344"/>
                <a:gd name="connsiteX7" fmla="*/ 235203 w 1028023"/>
                <a:gd name="connsiteY7" fmla="*/ 383338 h 1115344"/>
                <a:gd name="connsiteX8" fmla="*/ 8703 w 1028023"/>
                <a:gd name="connsiteY8" fmla="*/ 261349 h 1115344"/>
                <a:gd name="connsiteX9" fmla="*/ 513994 w 1028023"/>
                <a:gd name="connsiteY9" fmla="*/ 0 h 1115344"/>
                <a:gd name="connsiteX10" fmla="*/ 964863 w 1028023"/>
                <a:gd name="connsiteY10" fmla="*/ 409483 h 1115344"/>
                <a:gd name="connsiteX11" fmla="*/ 964863 w 1028023"/>
                <a:gd name="connsiteY11" fmla="*/ 762342 h 1115344"/>
                <a:gd name="connsiteX12" fmla="*/ 1028024 w 1028023"/>
                <a:gd name="connsiteY12" fmla="*/ 1112528 h 1115344"/>
                <a:gd name="connsiteX13" fmla="*/ 725290 w 1028023"/>
                <a:gd name="connsiteY13" fmla="*/ 1112528 h 1115344"/>
                <a:gd name="connsiteX14" fmla="*/ 670832 w 1028023"/>
                <a:gd name="connsiteY14" fmla="*/ 897404 h 1115344"/>
                <a:gd name="connsiteX15" fmla="*/ 676104 w 1028023"/>
                <a:gd name="connsiteY15" fmla="*/ 711603 h 1115344"/>
                <a:gd name="connsiteX16" fmla="*/ 676104 w 1028023"/>
                <a:gd name="connsiteY16" fmla="*/ 543715 h 1115344"/>
                <a:gd name="connsiteX17" fmla="*/ 676104 w 1028023"/>
                <a:gd name="connsiteY17" fmla="*/ 543715 h 1115344"/>
                <a:gd name="connsiteX18" fmla="*/ 532339 w 1028023"/>
                <a:gd name="connsiteY18" fmla="*/ 605468 h 1115344"/>
                <a:gd name="connsiteX19" fmla="*/ 308006 w 1028023"/>
                <a:gd name="connsiteY19" fmla="*/ 783468 h 1115344"/>
                <a:gd name="connsiteX20" fmla="*/ 440865 w 1028023"/>
                <a:gd name="connsiteY20" fmla="*/ 918494 h 1115344"/>
                <a:gd name="connsiteX21" fmla="*/ 676104 w 1028023"/>
                <a:gd name="connsiteY21" fmla="*/ 711567 h 1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8023" h="1115344">
                  <a:moveTo>
                    <a:pt x="670832" y="897368"/>
                  </a:moveTo>
                  <a:cubicBezTo>
                    <a:pt x="620093" y="1041639"/>
                    <a:pt x="485681" y="1115345"/>
                    <a:pt x="328879" y="1115345"/>
                  </a:cubicBezTo>
                  <a:cubicBezTo>
                    <a:pt x="119786" y="1115345"/>
                    <a:pt x="0" y="1017154"/>
                    <a:pt x="0" y="836373"/>
                  </a:cubicBezTo>
                  <a:cubicBezTo>
                    <a:pt x="0" y="629447"/>
                    <a:pt x="163374" y="544509"/>
                    <a:pt x="389874" y="498754"/>
                  </a:cubicBezTo>
                  <a:cubicBezTo>
                    <a:pt x="577191" y="459536"/>
                    <a:pt x="659962" y="439963"/>
                    <a:pt x="668665" y="415984"/>
                  </a:cubicBezTo>
                  <a:lnTo>
                    <a:pt x="668665" y="392041"/>
                  </a:lnTo>
                  <a:cubicBezTo>
                    <a:pt x="668665" y="287494"/>
                    <a:pt x="616410" y="224333"/>
                    <a:pt x="483515" y="224333"/>
                  </a:cubicBezTo>
                  <a:cubicBezTo>
                    <a:pt x="350619" y="224333"/>
                    <a:pt x="270052" y="302734"/>
                    <a:pt x="235203" y="383338"/>
                  </a:cubicBezTo>
                  <a:lnTo>
                    <a:pt x="8703" y="261349"/>
                  </a:lnTo>
                  <a:cubicBezTo>
                    <a:pt x="87104" y="100177"/>
                    <a:pt x="278791" y="0"/>
                    <a:pt x="513994" y="0"/>
                  </a:cubicBezTo>
                  <a:cubicBezTo>
                    <a:pt x="821098" y="0"/>
                    <a:pt x="964863" y="143729"/>
                    <a:pt x="964863" y="409483"/>
                  </a:cubicBezTo>
                  <a:lnTo>
                    <a:pt x="964863" y="762342"/>
                  </a:lnTo>
                  <a:cubicBezTo>
                    <a:pt x="964863" y="988841"/>
                    <a:pt x="991008" y="1082013"/>
                    <a:pt x="1028024" y="1112528"/>
                  </a:cubicBezTo>
                  <a:lnTo>
                    <a:pt x="725290" y="1112528"/>
                  </a:lnTo>
                  <a:cubicBezTo>
                    <a:pt x="699144" y="1088585"/>
                    <a:pt x="677368" y="1021560"/>
                    <a:pt x="670832" y="897404"/>
                  </a:cubicBezTo>
                  <a:close/>
                  <a:moveTo>
                    <a:pt x="676104" y="711603"/>
                  </a:moveTo>
                  <a:lnTo>
                    <a:pt x="676104" y="543715"/>
                  </a:lnTo>
                  <a:lnTo>
                    <a:pt x="676104" y="543715"/>
                  </a:lnTo>
                  <a:cubicBezTo>
                    <a:pt x="646564" y="571016"/>
                    <a:pt x="610776" y="581525"/>
                    <a:pt x="532339" y="605468"/>
                  </a:cubicBezTo>
                  <a:cubicBezTo>
                    <a:pt x="384241" y="646853"/>
                    <a:pt x="308006" y="685458"/>
                    <a:pt x="308006" y="783468"/>
                  </a:cubicBezTo>
                  <a:cubicBezTo>
                    <a:pt x="308006" y="870608"/>
                    <a:pt x="369001" y="918494"/>
                    <a:pt x="440865" y="918494"/>
                  </a:cubicBezTo>
                  <a:cubicBezTo>
                    <a:pt x="549782" y="918494"/>
                    <a:pt x="654328" y="837926"/>
                    <a:pt x="676104" y="711567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D303E33A-DF14-EF9F-FC6A-BA46D2A27C46}"/>
                </a:ext>
              </a:extLst>
            </p:cNvPr>
            <p:cNvSpPr/>
            <p:nvPr/>
          </p:nvSpPr>
          <p:spPr>
            <a:xfrm>
              <a:off x="4301487" y="2782401"/>
              <a:ext cx="1066448" cy="1110650"/>
            </a:xfrm>
            <a:custGeom>
              <a:avLst/>
              <a:gdLst>
                <a:gd name="connsiteX0" fmla="*/ 0 w 1066448"/>
                <a:gd name="connsiteY0" fmla="*/ 556390 h 1110650"/>
                <a:gd name="connsiteX1" fmla="*/ 541657 w 1066448"/>
                <a:gd name="connsiteY1" fmla="*/ 0 h 1110650"/>
                <a:gd name="connsiteX2" fmla="*/ 1066448 w 1066448"/>
                <a:gd name="connsiteY2" fmla="*/ 545846 h 1110650"/>
                <a:gd name="connsiteX3" fmla="*/ 526923 w 1066448"/>
                <a:gd name="connsiteY3" fmla="*/ 1110650 h 1110650"/>
                <a:gd name="connsiteX4" fmla="*/ 36 w 1066448"/>
                <a:gd name="connsiteY4" fmla="*/ 556354 h 1110650"/>
                <a:gd name="connsiteX5" fmla="*/ 765051 w 1066448"/>
                <a:gd name="connsiteY5" fmla="*/ 550071 h 1110650"/>
                <a:gd name="connsiteX6" fmla="*/ 537431 w 1066448"/>
                <a:gd name="connsiteY6" fmla="*/ 216569 h 1110650"/>
                <a:gd name="connsiteX7" fmla="*/ 305587 w 1066448"/>
                <a:gd name="connsiteY7" fmla="*/ 547976 h 1110650"/>
                <a:gd name="connsiteX8" fmla="*/ 528981 w 1066448"/>
                <a:gd name="connsiteY8" fmla="*/ 892023 h 1110650"/>
                <a:gd name="connsiteX9" fmla="*/ 765051 w 1066448"/>
                <a:gd name="connsiteY9" fmla="*/ 550071 h 111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6448" h="1110650">
                  <a:moveTo>
                    <a:pt x="0" y="556390"/>
                  </a:moveTo>
                  <a:cubicBezTo>
                    <a:pt x="0" y="238164"/>
                    <a:pt x="198115" y="0"/>
                    <a:pt x="541657" y="0"/>
                  </a:cubicBezTo>
                  <a:cubicBezTo>
                    <a:pt x="885198" y="0"/>
                    <a:pt x="1066448" y="214980"/>
                    <a:pt x="1066448" y="545846"/>
                  </a:cubicBezTo>
                  <a:cubicBezTo>
                    <a:pt x="1066448" y="876711"/>
                    <a:pt x="868333" y="1110650"/>
                    <a:pt x="526923" y="1110650"/>
                  </a:cubicBezTo>
                  <a:cubicBezTo>
                    <a:pt x="185512" y="1110650"/>
                    <a:pt x="36" y="893576"/>
                    <a:pt x="36" y="556354"/>
                  </a:cubicBezTo>
                  <a:close/>
                  <a:moveTo>
                    <a:pt x="765051" y="550071"/>
                  </a:moveTo>
                  <a:cubicBezTo>
                    <a:pt x="765051" y="335091"/>
                    <a:pt x="689177" y="216569"/>
                    <a:pt x="537431" y="216569"/>
                  </a:cubicBezTo>
                  <a:cubicBezTo>
                    <a:pt x="385685" y="216569"/>
                    <a:pt x="305587" y="335127"/>
                    <a:pt x="305587" y="547976"/>
                  </a:cubicBezTo>
                  <a:cubicBezTo>
                    <a:pt x="305587" y="760825"/>
                    <a:pt x="379329" y="892023"/>
                    <a:pt x="528981" y="892023"/>
                  </a:cubicBezTo>
                  <a:cubicBezTo>
                    <a:pt x="678633" y="892023"/>
                    <a:pt x="765051" y="769276"/>
                    <a:pt x="765051" y="550071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2">
              <a:extLst>
                <a:ext uri="{FF2B5EF4-FFF2-40B4-BE49-F238E27FC236}">
                  <a16:creationId xmlns:a16="http://schemas.microsoft.com/office/drawing/2014/main" id="{4192B29F-90E9-1147-BE4C-8A49F661941B}"/>
                </a:ext>
              </a:extLst>
            </p:cNvPr>
            <p:cNvSpPr/>
            <p:nvPr/>
          </p:nvSpPr>
          <p:spPr>
            <a:xfrm>
              <a:off x="6410838" y="2808294"/>
              <a:ext cx="1066231" cy="1086021"/>
            </a:xfrm>
            <a:custGeom>
              <a:avLst/>
              <a:gdLst>
                <a:gd name="connsiteX0" fmla="*/ 0 w 1066231"/>
                <a:gd name="connsiteY0" fmla="*/ 1228 h 1086021"/>
                <a:gd name="connsiteX1" fmla="*/ 283955 w 1066231"/>
                <a:gd name="connsiteY1" fmla="*/ 1228 h 1086021"/>
                <a:gd name="connsiteX2" fmla="*/ 526381 w 1066231"/>
                <a:gd name="connsiteY2" fmla="*/ 790691 h 1086021"/>
                <a:gd name="connsiteX3" fmla="*/ 539381 w 1066231"/>
                <a:gd name="connsiteY3" fmla="*/ 790691 h 1086021"/>
                <a:gd name="connsiteX4" fmla="*/ 777545 w 1066231"/>
                <a:gd name="connsiteY4" fmla="*/ 0 h 1086021"/>
                <a:gd name="connsiteX5" fmla="*/ 1066232 w 1066231"/>
                <a:gd name="connsiteY5" fmla="*/ 0 h 1086021"/>
                <a:gd name="connsiteX6" fmla="*/ 675346 w 1066231"/>
                <a:gd name="connsiteY6" fmla="*/ 1086021 h 1086021"/>
                <a:gd name="connsiteX7" fmla="*/ 394821 w 1066231"/>
                <a:gd name="connsiteY7" fmla="*/ 1084866 h 1086021"/>
                <a:gd name="connsiteX8" fmla="*/ 0 w 1066231"/>
                <a:gd name="connsiteY8" fmla="*/ 1228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231" h="1086021">
                  <a:moveTo>
                    <a:pt x="0" y="1228"/>
                  </a:moveTo>
                  <a:lnTo>
                    <a:pt x="283955" y="1228"/>
                  </a:lnTo>
                  <a:lnTo>
                    <a:pt x="526381" y="790691"/>
                  </a:lnTo>
                  <a:lnTo>
                    <a:pt x="539381" y="790691"/>
                  </a:lnTo>
                  <a:lnTo>
                    <a:pt x="777545" y="0"/>
                  </a:lnTo>
                  <a:lnTo>
                    <a:pt x="1066232" y="0"/>
                  </a:lnTo>
                  <a:lnTo>
                    <a:pt x="675346" y="1086021"/>
                  </a:lnTo>
                  <a:lnTo>
                    <a:pt x="394821" y="1084866"/>
                  </a:lnTo>
                  <a:lnTo>
                    <a:pt x="0" y="12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3">
              <a:extLst>
                <a:ext uri="{FF2B5EF4-FFF2-40B4-BE49-F238E27FC236}">
                  <a16:creationId xmlns:a16="http://schemas.microsoft.com/office/drawing/2014/main" id="{7C08D0D4-6CF2-0CDC-5756-E2725FBA433E}"/>
                </a:ext>
              </a:extLst>
            </p:cNvPr>
            <p:cNvSpPr/>
            <p:nvPr/>
          </p:nvSpPr>
          <p:spPr>
            <a:xfrm>
              <a:off x="3393430" y="2257682"/>
              <a:ext cx="851865" cy="1636633"/>
            </a:xfrm>
            <a:custGeom>
              <a:avLst/>
              <a:gdLst>
                <a:gd name="connsiteX0" fmla="*/ 561374 w 851865"/>
                <a:gd name="connsiteY0" fmla="*/ 396700 h 1636633"/>
                <a:gd name="connsiteX1" fmla="*/ 717454 w 851865"/>
                <a:gd name="connsiteY1" fmla="*/ 227619 h 1636633"/>
                <a:gd name="connsiteX2" fmla="*/ 851866 w 851865"/>
                <a:gd name="connsiteY2" fmla="*/ 247120 h 1636633"/>
                <a:gd name="connsiteX3" fmla="*/ 851866 w 851865"/>
                <a:gd name="connsiteY3" fmla="*/ 26001 h 1636633"/>
                <a:gd name="connsiteX4" fmla="*/ 648117 w 851865"/>
                <a:gd name="connsiteY4" fmla="*/ 0 h 1636633"/>
                <a:gd name="connsiteX5" fmla="*/ 277419 w 851865"/>
                <a:gd name="connsiteY5" fmla="*/ 381496 h 1636633"/>
                <a:gd name="connsiteX6" fmla="*/ 277419 w 851865"/>
                <a:gd name="connsiteY6" fmla="*/ 550576 h 1636633"/>
                <a:gd name="connsiteX7" fmla="*/ 85226 w 851865"/>
                <a:gd name="connsiteY7" fmla="*/ 550576 h 1636633"/>
                <a:gd name="connsiteX8" fmla="*/ 0 w 851865"/>
                <a:gd name="connsiteY8" fmla="*/ 784696 h 1636633"/>
                <a:gd name="connsiteX9" fmla="*/ 277419 w 851865"/>
                <a:gd name="connsiteY9" fmla="*/ 784696 h 1636633"/>
                <a:gd name="connsiteX10" fmla="*/ 277419 w 851865"/>
                <a:gd name="connsiteY10" fmla="*/ 1636634 h 1636633"/>
                <a:gd name="connsiteX11" fmla="*/ 561410 w 851865"/>
                <a:gd name="connsiteY11" fmla="*/ 1636634 h 1636633"/>
                <a:gd name="connsiteX12" fmla="*/ 561410 w 851865"/>
                <a:gd name="connsiteY12" fmla="*/ 767831 h 1636633"/>
                <a:gd name="connsiteX13" fmla="*/ 552743 w 851865"/>
                <a:gd name="connsiteY13" fmla="*/ 784732 h 1636633"/>
                <a:gd name="connsiteX14" fmla="*/ 822650 w 851865"/>
                <a:gd name="connsiteY14" fmla="*/ 784732 h 1636633"/>
                <a:gd name="connsiteX15" fmla="*/ 822650 w 851865"/>
                <a:gd name="connsiteY15" fmla="*/ 550612 h 1636633"/>
                <a:gd name="connsiteX16" fmla="*/ 552743 w 851865"/>
                <a:gd name="connsiteY16" fmla="*/ 550612 h 1636633"/>
                <a:gd name="connsiteX17" fmla="*/ 561410 w 851865"/>
                <a:gd name="connsiteY17" fmla="*/ 585281 h 1636633"/>
                <a:gd name="connsiteX18" fmla="*/ 561410 w 851865"/>
                <a:gd name="connsiteY18" fmla="*/ 396700 h 163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1865" h="1636633">
                  <a:moveTo>
                    <a:pt x="561374" y="396700"/>
                  </a:moveTo>
                  <a:cubicBezTo>
                    <a:pt x="561374" y="273157"/>
                    <a:pt x="602543" y="227619"/>
                    <a:pt x="717454" y="227619"/>
                  </a:cubicBezTo>
                  <a:cubicBezTo>
                    <a:pt x="769492" y="227619"/>
                    <a:pt x="814995" y="236286"/>
                    <a:pt x="851866" y="247120"/>
                  </a:cubicBezTo>
                  <a:lnTo>
                    <a:pt x="851866" y="26001"/>
                  </a:lnTo>
                  <a:cubicBezTo>
                    <a:pt x="810697" y="15167"/>
                    <a:pt x="758658" y="0"/>
                    <a:pt x="648117" y="0"/>
                  </a:cubicBezTo>
                  <a:cubicBezTo>
                    <a:pt x="403164" y="0"/>
                    <a:pt x="277419" y="145246"/>
                    <a:pt x="277419" y="381496"/>
                  </a:cubicBezTo>
                  <a:lnTo>
                    <a:pt x="277419" y="550576"/>
                  </a:lnTo>
                  <a:lnTo>
                    <a:pt x="85226" y="550576"/>
                  </a:lnTo>
                  <a:lnTo>
                    <a:pt x="0" y="784696"/>
                  </a:lnTo>
                  <a:lnTo>
                    <a:pt x="277419" y="784696"/>
                  </a:lnTo>
                  <a:lnTo>
                    <a:pt x="277419" y="1636634"/>
                  </a:lnTo>
                  <a:lnTo>
                    <a:pt x="561410" y="1636634"/>
                  </a:lnTo>
                  <a:lnTo>
                    <a:pt x="561410" y="767831"/>
                  </a:lnTo>
                  <a:lnTo>
                    <a:pt x="552743" y="784732"/>
                  </a:lnTo>
                  <a:lnTo>
                    <a:pt x="822650" y="784732"/>
                  </a:lnTo>
                  <a:lnTo>
                    <a:pt x="822650" y="550612"/>
                  </a:lnTo>
                  <a:lnTo>
                    <a:pt x="552743" y="550612"/>
                  </a:lnTo>
                  <a:lnTo>
                    <a:pt x="561410" y="585281"/>
                  </a:lnTo>
                  <a:lnTo>
                    <a:pt x="561410" y="396700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4">
              <a:extLst>
                <a:ext uri="{FF2B5EF4-FFF2-40B4-BE49-F238E27FC236}">
                  <a16:creationId xmlns:a16="http://schemas.microsoft.com/office/drawing/2014/main" id="{37F8B71D-D39B-FBDD-9893-62F9DAA6AC16}"/>
                </a:ext>
              </a:extLst>
            </p:cNvPr>
            <p:cNvSpPr/>
            <p:nvPr/>
          </p:nvSpPr>
          <p:spPr>
            <a:xfrm>
              <a:off x="5437019" y="2809522"/>
              <a:ext cx="840273" cy="1083529"/>
            </a:xfrm>
            <a:custGeom>
              <a:avLst/>
              <a:gdLst>
                <a:gd name="connsiteX0" fmla="*/ 826190 w 840273"/>
                <a:gd name="connsiteY0" fmla="*/ 2492 h 1083529"/>
                <a:gd name="connsiteX1" fmla="*/ 462100 w 840273"/>
                <a:gd name="connsiteY1" fmla="*/ 341700 h 1083529"/>
                <a:gd name="connsiteX2" fmla="*/ 453108 w 840273"/>
                <a:gd name="connsiteY2" fmla="*/ 341772 h 1083529"/>
                <a:gd name="connsiteX3" fmla="*/ 464158 w 840273"/>
                <a:gd name="connsiteY3" fmla="*/ 154780 h 1083529"/>
                <a:gd name="connsiteX4" fmla="*/ 463870 w 840273"/>
                <a:gd name="connsiteY4" fmla="*/ 0 h 1083529"/>
                <a:gd name="connsiteX5" fmla="*/ 82410 w 840273"/>
                <a:gd name="connsiteY5" fmla="*/ 0 h 1083529"/>
                <a:gd name="connsiteX6" fmla="*/ 0 w 840273"/>
                <a:gd name="connsiteY6" fmla="*/ 224875 h 1083529"/>
                <a:gd name="connsiteX7" fmla="*/ 212849 w 840273"/>
                <a:gd name="connsiteY7" fmla="*/ 224875 h 1083529"/>
                <a:gd name="connsiteX8" fmla="*/ 212849 w 840273"/>
                <a:gd name="connsiteY8" fmla="*/ 1083530 h 1083529"/>
                <a:gd name="connsiteX9" fmla="*/ 488535 w 840273"/>
                <a:gd name="connsiteY9" fmla="*/ 1083530 h 1083529"/>
                <a:gd name="connsiteX10" fmla="*/ 488535 w 840273"/>
                <a:gd name="connsiteY10" fmla="*/ 684266 h 1083529"/>
                <a:gd name="connsiteX11" fmla="*/ 760970 w 840273"/>
                <a:gd name="connsiteY11" fmla="*/ 332708 h 1083529"/>
                <a:gd name="connsiteX12" fmla="*/ 840274 w 840273"/>
                <a:gd name="connsiteY12" fmla="*/ 332708 h 1083529"/>
                <a:gd name="connsiteX13" fmla="*/ 840274 w 840273"/>
                <a:gd name="connsiteY13" fmla="*/ 2456 h 1083529"/>
                <a:gd name="connsiteX14" fmla="*/ 826153 w 840273"/>
                <a:gd name="connsiteY14" fmla="*/ 2456 h 108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0273" h="1083529">
                  <a:moveTo>
                    <a:pt x="826190" y="2492"/>
                  </a:moveTo>
                  <a:cubicBezTo>
                    <a:pt x="640786" y="2492"/>
                    <a:pt x="490918" y="119786"/>
                    <a:pt x="462100" y="341700"/>
                  </a:cubicBezTo>
                  <a:lnTo>
                    <a:pt x="453108" y="341772"/>
                  </a:lnTo>
                  <a:lnTo>
                    <a:pt x="464158" y="154780"/>
                  </a:lnTo>
                  <a:lnTo>
                    <a:pt x="463870" y="0"/>
                  </a:lnTo>
                  <a:lnTo>
                    <a:pt x="82410" y="0"/>
                  </a:lnTo>
                  <a:lnTo>
                    <a:pt x="0" y="224875"/>
                  </a:lnTo>
                  <a:lnTo>
                    <a:pt x="212849" y="224875"/>
                  </a:lnTo>
                  <a:lnTo>
                    <a:pt x="212849" y="1083530"/>
                  </a:lnTo>
                  <a:lnTo>
                    <a:pt x="488535" y="1083530"/>
                  </a:lnTo>
                  <a:lnTo>
                    <a:pt x="488535" y="684266"/>
                  </a:lnTo>
                  <a:cubicBezTo>
                    <a:pt x="488535" y="440432"/>
                    <a:pt x="517894" y="332708"/>
                    <a:pt x="760970" y="332708"/>
                  </a:cubicBezTo>
                  <a:lnTo>
                    <a:pt x="840274" y="332708"/>
                  </a:lnTo>
                  <a:lnTo>
                    <a:pt x="840274" y="2456"/>
                  </a:lnTo>
                  <a:lnTo>
                    <a:pt x="826153" y="2456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5">
              <a:extLst>
                <a:ext uri="{FF2B5EF4-FFF2-40B4-BE49-F238E27FC236}">
                  <a16:creationId xmlns:a16="http://schemas.microsoft.com/office/drawing/2014/main" id="{25380161-A42A-93AD-3180-41F38B80D37C}"/>
                </a:ext>
              </a:extLst>
            </p:cNvPr>
            <p:cNvSpPr/>
            <p:nvPr/>
          </p:nvSpPr>
          <p:spPr>
            <a:xfrm>
              <a:off x="7188817" y="4190765"/>
              <a:ext cx="848471" cy="1094074"/>
            </a:xfrm>
            <a:custGeom>
              <a:avLst/>
              <a:gdLst>
                <a:gd name="connsiteX0" fmla="*/ 834171 w 848471"/>
                <a:gd name="connsiteY0" fmla="*/ 2528 h 1094074"/>
                <a:gd name="connsiteX1" fmla="*/ 466542 w 848471"/>
                <a:gd name="connsiteY1" fmla="*/ 345022 h 1094074"/>
                <a:gd name="connsiteX2" fmla="*/ 457478 w 848471"/>
                <a:gd name="connsiteY2" fmla="*/ 345094 h 1094074"/>
                <a:gd name="connsiteX3" fmla="*/ 468636 w 848471"/>
                <a:gd name="connsiteY3" fmla="*/ 156296 h 1094074"/>
                <a:gd name="connsiteX4" fmla="*/ 468348 w 848471"/>
                <a:gd name="connsiteY4" fmla="*/ 0 h 1094074"/>
                <a:gd name="connsiteX5" fmla="*/ 83204 w 848471"/>
                <a:gd name="connsiteY5" fmla="*/ 0 h 1094074"/>
                <a:gd name="connsiteX6" fmla="*/ 0 w 848471"/>
                <a:gd name="connsiteY6" fmla="*/ 227078 h 1094074"/>
                <a:gd name="connsiteX7" fmla="*/ 214944 w 848471"/>
                <a:gd name="connsiteY7" fmla="*/ 227078 h 1094074"/>
                <a:gd name="connsiteX8" fmla="*/ 214944 w 848471"/>
                <a:gd name="connsiteY8" fmla="*/ 1094075 h 1094074"/>
                <a:gd name="connsiteX9" fmla="*/ 493302 w 848471"/>
                <a:gd name="connsiteY9" fmla="*/ 1094075 h 1094074"/>
                <a:gd name="connsiteX10" fmla="*/ 493302 w 848471"/>
                <a:gd name="connsiteY10" fmla="*/ 690911 h 1094074"/>
                <a:gd name="connsiteX11" fmla="*/ 768409 w 848471"/>
                <a:gd name="connsiteY11" fmla="*/ 335958 h 1094074"/>
                <a:gd name="connsiteX12" fmla="*/ 848471 w 848471"/>
                <a:gd name="connsiteY12" fmla="*/ 335958 h 1094074"/>
                <a:gd name="connsiteX13" fmla="*/ 848471 w 848471"/>
                <a:gd name="connsiteY13" fmla="*/ 2528 h 1094074"/>
                <a:gd name="connsiteX14" fmla="*/ 834207 w 848471"/>
                <a:gd name="connsiteY14" fmla="*/ 2528 h 109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8471" h="1094074">
                  <a:moveTo>
                    <a:pt x="834171" y="2528"/>
                  </a:moveTo>
                  <a:cubicBezTo>
                    <a:pt x="646962" y="2528"/>
                    <a:pt x="495649" y="120942"/>
                    <a:pt x="466542" y="345022"/>
                  </a:cubicBezTo>
                  <a:lnTo>
                    <a:pt x="457478" y="345094"/>
                  </a:lnTo>
                  <a:lnTo>
                    <a:pt x="468636" y="156296"/>
                  </a:lnTo>
                  <a:lnTo>
                    <a:pt x="468348" y="0"/>
                  </a:lnTo>
                  <a:lnTo>
                    <a:pt x="83204" y="0"/>
                  </a:lnTo>
                  <a:lnTo>
                    <a:pt x="0" y="227078"/>
                  </a:lnTo>
                  <a:lnTo>
                    <a:pt x="214944" y="227078"/>
                  </a:lnTo>
                  <a:lnTo>
                    <a:pt x="214944" y="1094075"/>
                  </a:lnTo>
                  <a:lnTo>
                    <a:pt x="493302" y="1094075"/>
                  </a:lnTo>
                  <a:lnTo>
                    <a:pt x="493302" y="690911"/>
                  </a:lnTo>
                  <a:cubicBezTo>
                    <a:pt x="493302" y="444730"/>
                    <a:pt x="522950" y="335958"/>
                    <a:pt x="768409" y="335958"/>
                  </a:cubicBezTo>
                  <a:lnTo>
                    <a:pt x="848471" y="335958"/>
                  </a:lnTo>
                  <a:lnTo>
                    <a:pt x="848471" y="2528"/>
                  </a:lnTo>
                  <a:lnTo>
                    <a:pt x="834207" y="2528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6">
              <a:extLst>
                <a:ext uri="{FF2B5EF4-FFF2-40B4-BE49-F238E27FC236}">
                  <a16:creationId xmlns:a16="http://schemas.microsoft.com/office/drawing/2014/main" id="{12A27F29-4059-4234-4E62-13C50EC7B4E6}"/>
                </a:ext>
              </a:extLst>
            </p:cNvPr>
            <p:cNvSpPr/>
            <p:nvPr/>
          </p:nvSpPr>
          <p:spPr>
            <a:xfrm>
              <a:off x="7359955" y="2808294"/>
              <a:ext cx="682026" cy="1086021"/>
            </a:xfrm>
            <a:custGeom>
              <a:avLst/>
              <a:gdLst>
                <a:gd name="connsiteX0" fmla="*/ 0 w 682026"/>
                <a:gd name="connsiteY0" fmla="*/ 1086021 h 1086021"/>
                <a:gd name="connsiteX1" fmla="*/ 286772 w 682026"/>
                <a:gd name="connsiteY1" fmla="*/ 1086021 h 1086021"/>
                <a:gd name="connsiteX2" fmla="*/ 682027 w 682026"/>
                <a:gd name="connsiteY2" fmla="*/ 0 h 1086021"/>
                <a:gd name="connsiteX3" fmla="*/ 395291 w 682026"/>
                <a:gd name="connsiteY3" fmla="*/ 0 h 1086021"/>
                <a:gd name="connsiteX4" fmla="*/ 0 w 682026"/>
                <a:gd name="connsiteY4" fmla="*/ 1086021 h 10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026" h="1086021">
                  <a:moveTo>
                    <a:pt x="0" y="1086021"/>
                  </a:moveTo>
                  <a:lnTo>
                    <a:pt x="286772" y="1086021"/>
                  </a:lnTo>
                  <a:lnTo>
                    <a:pt x="682027" y="0"/>
                  </a:lnTo>
                  <a:lnTo>
                    <a:pt x="395291" y="0"/>
                  </a:lnTo>
                  <a:lnTo>
                    <a:pt x="0" y="1086021"/>
                  </a:ln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7">
              <a:extLst>
                <a:ext uri="{FF2B5EF4-FFF2-40B4-BE49-F238E27FC236}">
                  <a16:creationId xmlns:a16="http://schemas.microsoft.com/office/drawing/2014/main" id="{A9238D09-27B2-8A3E-9F24-E738326F9DD0}"/>
                </a:ext>
              </a:extLst>
            </p:cNvPr>
            <p:cNvSpPr/>
            <p:nvPr/>
          </p:nvSpPr>
          <p:spPr>
            <a:xfrm>
              <a:off x="3838015" y="4167870"/>
              <a:ext cx="1029649" cy="1116969"/>
            </a:xfrm>
            <a:custGeom>
              <a:avLst/>
              <a:gdLst>
                <a:gd name="connsiteX0" fmla="*/ 671879 w 1029649"/>
                <a:gd name="connsiteY0" fmla="*/ 898668 h 1116969"/>
                <a:gd name="connsiteX1" fmla="*/ 329385 w 1029649"/>
                <a:gd name="connsiteY1" fmla="*/ 1116970 h 1116969"/>
                <a:gd name="connsiteX2" fmla="*/ 0 w 1029649"/>
                <a:gd name="connsiteY2" fmla="*/ 837601 h 1116969"/>
                <a:gd name="connsiteX3" fmla="*/ 390452 w 1029649"/>
                <a:gd name="connsiteY3" fmla="*/ 499477 h 1116969"/>
                <a:gd name="connsiteX4" fmla="*/ 669676 w 1029649"/>
                <a:gd name="connsiteY4" fmla="*/ 416598 h 1116969"/>
                <a:gd name="connsiteX5" fmla="*/ 669676 w 1029649"/>
                <a:gd name="connsiteY5" fmla="*/ 392619 h 1116969"/>
                <a:gd name="connsiteX6" fmla="*/ 484273 w 1029649"/>
                <a:gd name="connsiteY6" fmla="*/ 224658 h 1116969"/>
                <a:gd name="connsiteX7" fmla="*/ 235600 w 1029649"/>
                <a:gd name="connsiteY7" fmla="*/ 383916 h 1116969"/>
                <a:gd name="connsiteX8" fmla="*/ 8739 w 1029649"/>
                <a:gd name="connsiteY8" fmla="*/ 261746 h 1116969"/>
                <a:gd name="connsiteX9" fmla="*/ 514825 w 1029649"/>
                <a:gd name="connsiteY9" fmla="*/ 0 h 1116969"/>
                <a:gd name="connsiteX10" fmla="*/ 966379 w 1029649"/>
                <a:gd name="connsiteY10" fmla="*/ 410097 h 1116969"/>
                <a:gd name="connsiteX11" fmla="*/ 966379 w 1029649"/>
                <a:gd name="connsiteY11" fmla="*/ 763498 h 1116969"/>
                <a:gd name="connsiteX12" fmla="*/ 1029649 w 1029649"/>
                <a:gd name="connsiteY12" fmla="*/ 1114189 h 1116969"/>
                <a:gd name="connsiteX13" fmla="*/ 726446 w 1029649"/>
                <a:gd name="connsiteY13" fmla="*/ 1114189 h 1116969"/>
                <a:gd name="connsiteX14" fmla="*/ 671915 w 1029649"/>
                <a:gd name="connsiteY14" fmla="*/ 898740 h 1116969"/>
                <a:gd name="connsiteX15" fmla="*/ 677152 w 1029649"/>
                <a:gd name="connsiteY15" fmla="*/ 712615 h 1116969"/>
                <a:gd name="connsiteX16" fmla="*/ 677152 w 1029649"/>
                <a:gd name="connsiteY16" fmla="*/ 544473 h 1116969"/>
                <a:gd name="connsiteX17" fmla="*/ 677152 w 1029649"/>
                <a:gd name="connsiteY17" fmla="*/ 544473 h 1116969"/>
                <a:gd name="connsiteX18" fmla="*/ 533170 w 1029649"/>
                <a:gd name="connsiteY18" fmla="*/ 606334 h 1116969"/>
                <a:gd name="connsiteX19" fmla="*/ 308476 w 1029649"/>
                <a:gd name="connsiteY19" fmla="*/ 784588 h 1116969"/>
                <a:gd name="connsiteX20" fmla="*/ 441552 w 1029649"/>
                <a:gd name="connsiteY20" fmla="*/ 919830 h 1116969"/>
                <a:gd name="connsiteX21" fmla="*/ 677152 w 1029649"/>
                <a:gd name="connsiteY21" fmla="*/ 712615 h 1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9649" h="1116969">
                  <a:moveTo>
                    <a:pt x="671879" y="898668"/>
                  </a:moveTo>
                  <a:cubicBezTo>
                    <a:pt x="621068" y="1043155"/>
                    <a:pt x="486476" y="1116970"/>
                    <a:pt x="329385" y="1116970"/>
                  </a:cubicBezTo>
                  <a:cubicBezTo>
                    <a:pt x="119967" y="1116970"/>
                    <a:pt x="0" y="1018635"/>
                    <a:pt x="0" y="837601"/>
                  </a:cubicBezTo>
                  <a:cubicBezTo>
                    <a:pt x="0" y="630350"/>
                    <a:pt x="163591" y="545304"/>
                    <a:pt x="390452" y="499477"/>
                  </a:cubicBezTo>
                  <a:cubicBezTo>
                    <a:pt x="578058" y="460222"/>
                    <a:pt x="660937" y="440577"/>
                    <a:pt x="669676" y="416598"/>
                  </a:cubicBezTo>
                  <a:lnTo>
                    <a:pt x="669676" y="392619"/>
                  </a:lnTo>
                  <a:cubicBezTo>
                    <a:pt x="669676" y="287928"/>
                    <a:pt x="617313" y="224658"/>
                    <a:pt x="484273" y="224658"/>
                  </a:cubicBezTo>
                  <a:cubicBezTo>
                    <a:pt x="351233" y="224658"/>
                    <a:pt x="270485" y="303167"/>
                    <a:pt x="235600" y="383916"/>
                  </a:cubicBezTo>
                  <a:lnTo>
                    <a:pt x="8739" y="261746"/>
                  </a:lnTo>
                  <a:cubicBezTo>
                    <a:pt x="87285" y="100321"/>
                    <a:pt x="279224" y="0"/>
                    <a:pt x="514825" y="0"/>
                  </a:cubicBezTo>
                  <a:cubicBezTo>
                    <a:pt x="822398" y="0"/>
                    <a:pt x="966379" y="143982"/>
                    <a:pt x="966379" y="410097"/>
                  </a:cubicBezTo>
                  <a:lnTo>
                    <a:pt x="966379" y="763498"/>
                  </a:lnTo>
                  <a:cubicBezTo>
                    <a:pt x="966379" y="990358"/>
                    <a:pt x="992561" y="1083674"/>
                    <a:pt x="1029649" y="1114189"/>
                  </a:cubicBezTo>
                  <a:lnTo>
                    <a:pt x="726446" y="1114189"/>
                  </a:lnTo>
                  <a:cubicBezTo>
                    <a:pt x="700264" y="1090210"/>
                    <a:pt x="678452" y="1023077"/>
                    <a:pt x="671915" y="898740"/>
                  </a:cubicBezTo>
                  <a:close/>
                  <a:moveTo>
                    <a:pt x="677152" y="712615"/>
                  </a:moveTo>
                  <a:lnTo>
                    <a:pt x="677152" y="544473"/>
                  </a:lnTo>
                  <a:lnTo>
                    <a:pt x="677152" y="544473"/>
                  </a:lnTo>
                  <a:cubicBezTo>
                    <a:pt x="647575" y="571811"/>
                    <a:pt x="611715" y="582356"/>
                    <a:pt x="533170" y="606334"/>
                  </a:cubicBezTo>
                  <a:cubicBezTo>
                    <a:pt x="384855" y="647792"/>
                    <a:pt x="308476" y="686433"/>
                    <a:pt x="308476" y="784588"/>
                  </a:cubicBezTo>
                  <a:cubicBezTo>
                    <a:pt x="308476" y="871836"/>
                    <a:pt x="369543" y="919830"/>
                    <a:pt x="441552" y="919830"/>
                  </a:cubicBezTo>
                  <a:cubicBezTo>
                    <a:pt x="550612" y="919830"/>
                    <a:pt x="655340" y="839118"/>
                    <a:pt x="677152" y="712615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18">
              <a:extLst>
                <a:ext uri="{FF2B5EF4-FFF2-40B4-BE49-F238E27FC236}">
                  <a16:creationId xmlns:a16="http://schemas.microsoft.com/office/drawing/2014/main" id="{190DF2CA-82E5-C2D5-93B9-AEEABEDEACE7}"/>
                </a:ext>
              </a:extLst>
            </p:cNvPr>
            <p:cNvSpPr/>
            <p:nvPr/>
          </p:nvSpPr>
          <p:spPr>
            <a:xfrm>
              <a:off x="8099474" y="4191379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7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6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7"/>
                    <a:pt x="438410" y="1100177"/>
                  </a:cubicBezTo>
                  <a:cubicBezTo>
                    <a:pt x="257159" y="1100177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19">
              <a:extLst>
                <a:ext uri="{FF2B5EF4-FFF2-40B4-BE49-F238E27FC236}">
                  <a16:creationId xmlns:a16="http://schemas.microsoft.com/office/drawing/2014/main" id="{0EDB9536-7013-65BD-B229-5677BD39DEDD}"/>
                </a:ext>
              </a:extLst>
            </p:cNvPr>
            <p:cNvSpPr/>
            <p:nvPr/>
          </p:nvSpPr>
          <p:spPr>
            <a:xfrm>
              <a:off x="8099474" y="2807536"/>
              <a:ext cx="870463" cy="1100177"/>
            </a:xfrm>
            <a:custGeom>
              <a:avLst/>
              <a:gdLst>
                <a:gd name="connsiteX0" fmla="*/ 0 w 870463"/>
                <a:gd name="connsiteY0" fmla="*/ 889387 h 1100177"/>
                <a:gd name="connsiteX1" fmla="*/ 172836 w 870463"/>
                <a:gd name="connsiteY1" fmla="*/ 741866 h 1100177"/>
                <a:gd name="connsiteX2" fmla="*/ 434185 w 870463"/>
                <a:gd name="connsiteY2" fmla="*/ 893612 h 1100177"/>
                <a:gd name="connsiteX3" fmla="*/ 573291 w 870463"/>
                <a:gd name="connsiteY3" fmla="*/ 796649 h 1100177"/>
                <a:gd name="connsiteX4" fmla="*/ 305623 w 870463"/>
                <a:gd name="connsiteY4" fmla="*/ 621719 h 1100177"/>
                <a:gd name="connsiteX5" fmla="*/ 40049 w 870463"/>
                <a:gd name="connsiteY5" fmla="*/ 316132 h 1100177"/>
                <a:gd name="connsiteX6" fmla="*/ 459464 w 870463"/>
                <a:gd name="connsiteY6" fmla="*/ 0 h 1100177"/>
                <a:gd name="connsiteX7" fmla="*/ 859919 w 870463"/>
                <a:gd name="connsiteY7" fmla="*/ 181250 h 1100177"/>
                <a:gd name="connsiteX8" fmla="*/ 684988 w 870463"/>
                <a:gd name="connsiteY8" fmla="*/ 332996 h 1100177"/>
                <a:gd name="connsiteX9" fmla="*/ 472103 w 870463"/>
                <a:gd name="connsiteY9" fmla="*/ 202340 h 1100177"/>
                <a:gd name="connsiteX10" fmla="*/ 335127 w 870463"/>
                <a:gd name="connsiteY10" fmla="*/ 299303 h 1100177"/>
                <a:gd name="connsiteX11" fmla="*/ 577517 w 870463"/>
                <a:gd name="connsiteY11" fmla="*/ 463689 h 1100177"/>
                <a:gd name="connsiteX12" fmla="*/ 870464 w 870463"/>
                <a:gd name="connsiteY12" fmla="*/ 784046 h 1100177"/>
                <a:gd name="connsiteX13" fmla="*/ 438410 w 870463"/>
                <a:gd name="connsiteY13" fmla="*/ 1100178 h 1100177"/>
                <a:gd name="connsiteX14" fmla="*/ 0 w 870463"/>
                <a:gd name="connsiteY14" fmla="*/ 889423 h 110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463" h="1100177">
                  <a:moveTo>
                    <a:pt x="0" y="889387"/>
                  </a:moveTo>
                  <a:lnTo>
                    <a:pt x="172836" y="741866"/>
                  </a:lnTo>
                  <a:cubicBezTo>
                    <a:pt x="233975" y="836698"/>
                    <a:pt x="322488" y="893612"/>
                    <a:pt x="434185" y="893612"/>
                  </a:cubicBezTo>
                  <a:cubicBezTo>
                    <a:pt x="512152" y="893612"/>
                    <a:pt x="573291" y="859883"/>
                    <a:pt x="573291" y="796649"/>
                  </a:cubicBezTo>
                  <a:cubicBezTo>
                    <a:pt x="573291" y="712362"/>
                    <a:pt x="463689" y="676502"/>
                    <a:pt x="305623" y="621719"/>
                  </a:cubicBezTo>
                  <a:cubicBezTo>
                    <a:pt x="170742" y="573255"/>
                    <a:pt x="40049" y="493157"/>
                    <a:pt x="40049" y="316132"/>
                  </a:cubicBezTo>
                  <a:cubicBezTo>
                    <a:pt x="40049" y="139107"/>
                    <a:pt x="196021" y="0"/>
                    <a:pt x="459464" y="0"/>
                  </a:cubicBezTo>
                  <a:cubicBezTo>
                    <a:pt x="666029" y="0"/>
                    <a:pt x="781915" y="75873"/>
                    <a:pt x="859919" y="181250"/>
                  </a:cubicBezTo>
                  <a:lnTo>
                    <a:pt x="684988" y="332996"/>
                  </a:lnTo>
                  <a:cubicBezTo>
                    <a:pt x="657579" y="280308"/>
                    <a:pt x="588025" y="202340"/>
                    <a:pt x="472103" y="202340"/>
                  </a:cubicBezTo>
                  <a:cubicBezTo>
                    <a:pt x="387816" y="202340"/>
                    <a:pt x="335127" y="244484"/>
                    <a:pt x="335127" y="299303"/>
                  </a:cubicBezTo>
                  <a:cubicBezTo>
                    <a:pt x="335127" y="383627"/>
                    <a:pt x="446824" y="417320"/>
                    <a:pt x="577517" y="463689"/>
                  </a:cubicBezTo>
                  <a:cubicBezTo>
                    <a:pt x="727168" y="516377"/>
                    <a:pt x="870464" y="585931"/>
                    <a:pt x="870464" y="784046"/>
                  </a:cubicBezTo>
                  <a:cubicBezTo>
                    <a:pt x="870464" y="982161"/>
                    <a:pt x="703948" y="1100178"/>
                    <a:pt x="438410" y="1100178"/>
                  </a:cubicBezTo>
                  <a:cubicBezTo>
                    <a:pt x="257159" y="1100178"/>
                    <a:pt x="84323" y="1028530"/>
                    <a:pt x="0" y="889423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58D58E3-2701-7477-F60D-3C9644215B7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4799" y="5895234"/>
            <a:ext cx="3268869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noProof="0">
                <a:solidFill>
                  <a:schemeClr val="bg1"/>
                </a:solidFill>
              </a:rPr>
              <a:t>© </a:t>
            </a:r>
            <a:r>
              <a:rPr lang="en-GB" sz="1000" noProof="0" err="1">
                <a:solidFill>
                  <a:schemeClr val="bg1"/>
                </a:solidFill>
              </a:rPr>
              <a:t>Forvis</a:t>
            </a:r>
            <a:r>
              <a:rPr lang="en-GB" sz="1000" noProof="0">
                <a:solidFill>
                  <a:schemeClr val="bg1"/>
                </a:solidFill>
              </a:rPr>
              <a:t> Mazars. Tous droits </a:t>
            </a:r>
            <a:r>
              <a:rPr lang="en-GB" sz="1000" noProof="0" err="1">
                <a:solidFill>
                  <a:schemeClr val="bg1"/>
                </a:solidFill>
              </a:rPr>
              <a:t>réservés</a:t>
            </a:r>
            <a:r>
              <a:rPr lang="en-GB" sz="1000" noProof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762D738B-7DF5-0B9B-4383-0185D64D1F0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304799" y="5621421"/>
            <a:ext cx="3880508" cy="2869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b="1">
                <a:solidFill>
                  <a:schemeClr val="bg1"/>
                </a:solidFill>
              </a:rPr>
              <a:t>En savoir plus sur www.forvismazars.com</a:t>
            </a:r>
          </a:p>
        </p:txBody>
      </p:sp>
    </p:spTree>
    <p:extLst>
      <p:ext uri="{BB962C8B-B14F-4D97-AF65-F5344CB8AC3E}">
        <p14:creationId xmlns:p14="http://schemas.microsoft.com/office/powerpoint/2010/main" val="34973084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7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upergraphic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pour une image  29">
            <a:extLst>
              <a:ext uri="{FF2B5EF4-FFF2-40B4-BE49-F238E27FC236}">
                <a16:creationId xmlns:a16="http://schemas.microsoft.com/office/drawing/2014/main" id="{CF959CCD-D15E-897A-1772-7A00E3555B6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511800" y="0"/>
            <a:ext cx="6680200" cy="6858000"/>
          </a:xfrm>
          <a:prstGeom prst="parallelogram">
            <a:avLst>
              <a:gd name="adj" fmla="val 34601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00" y="2314800"/>
            <a:ext cx="4852800" cy="360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8" y="3067200"/>
            <a:ext cx="4852800" cy="25884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200" y="1270800"/>
            <a:ext cx="1800000" cy="900000"/>
          </a:xfrm>
        </p:spPr>
        <p:txBody>
          <a:bodyPr anchor="t"/>
          <a:lstStyle>
            <a:lvl1pPr marL="0" indent="0">
              <a:buNone/>
              <a:defRPr sz="6400" b="1"/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/>
              <a:t>XX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2141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upergraphic - true 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A5D7-8C76-E536-D354-F45FBD12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00" y="2314800"/>
            <a:ext cx="4852800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69A028-AA9B-8F80-07A9-6EAC402137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8" y="3067200"/>
            <a:ext cx="4852800" cy="258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F687E-4233-724F-96C8-BFA57712F3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200" y="1270800"/>
            <a:ext cx="1800000" cy="900000"/>
          </a:xfrm>
        </p:spPr>
        <p:txBody>
          <a:bodyPr/>
          <a:lstStyle>
            <a:lvl1pPr marL="0" indent="0">
              <a:buNone/>
              <a:defRPr sz="6400" b="1">
                <a:solidFill>
                  <a:schemeClr val="bg1"/>
                </a:solidFill>
              </a:defRPr>
            </a:lvl1pPr>
            <a:lvl2pPr marL="176213" indent="0">
              <a:buNone/>
              <a:defRPr sz="6400" b="1"/>
            </a:lvl2pPr>
            <a:lvl3pPr marL="357188" indent="0">
              <a:buNone/>
              <a:defRPr sz="6400" b="1"/>
            </a:lvl3pPr>
            <a:lvl4pPr marL="534988" indent="0">
              <a:buNone/>
              <a:defRPr sz="6400" b="1"/>
            </a:lvl4pPr>
            <a:lvl5pPr marL="715963" indent="0">
              <a:buNone/>
              <a:defRPr sz="6400" b="1"/>
            </a:lvl5pPr>
          </a:lstStyle>
          <a:p>
            <a:pPr lvl="0"/>
            <a:r>
              <a:rPr lang="en-US"/>
              <a:t>XX</a:t>
            </a:r>
            <a:endParaRPr lang="en-GB"/>
          </a:p>
        </p:txBody>
      </p:sp>
      <p:sp>
        <p:nvSpPr>
          <p:cNvPr id="3" name="Espace réservé pour une image  29">
            <a:extLst>
              <a:ext uri="{FF2B5EF4-FFF2-40B4-BE49-F238E27FC236}">
                <a16:creationId xmlns:a16="http://schemas.microsoft.com/office/drawing/2014/main" id="{A2957306-C231-14A1-8312-C62B82D38C0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511800" y="0"/>
            <a:ext cx="6680200" cy="6858000"/>
          </a:xfrm>
          <a:prstGeom prst="parallelogram">
            <a:avLst>
              <a:gd name="adj" fmla="val 34601"/>
            </a:avLst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436928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E9FD2-6995-74C6-059B-87A19EAF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306000"/>
            <a:ext cx="1158120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C34D3-7536-C818-EFDA-AFF20251F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000" y="1620000"/>
            <a:ext cx="115812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2941-1361-6E63-B12A-06C77F5C0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60582" y="6417000"/>
            <a:ext cx="1260000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9E4D8-93A5-6C78-B5B9-150B83256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036" y="6417000"/>
            <a:ext cx="6069127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Titre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14A89-CC20-0ECB-B7C5-296A21ECF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037" y="6417000"/>
            <a:ext cx="900000" cy="270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21C06D9-4617-44B0-8711-1EF1C439A60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Grafik 11">
            <a:extLst>
              <a:ext uri="{FF2B5EF4-FFF2-40B4-BE49-F238E27FC236}">
                <a16:creationId xmlns:a16="http://schemas.microsoft.com/office/drawing/2014/main" id="{F36DD9D8-F393-24B8-7DF1-EDC5EA671955}"/>
              </a:ext>
            </a:extLst>
          </p:cNvPr>
          <p:cNvPicPr>
            <a:picLocks noChangeAspect="1"/>
          </p:cNvPicPr>
          <p:nvPr userDrawn="1"/>
        </p:nvPicPr>
        <p:blipFill>
          <a:blip r:embed="rId7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1963" y="6164039"/>
            <a:ext cx="1080000" cy="45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3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09" r:id="rId3"/>
    <p:sldLayoutId id="2147483710" r:id="rId4"/>
    <p:sldLayoutId id="2147483651" r:id="rId5"/>
    <p:sldLayoutId id="2147483652" r:id="rId6"/>
    <p:sldLayoutId id="2147483889" r:id="rId7"/>
    <p:sldLayoutId id="2147483884" r:id="rId8"/>
    <p:sldLayoutId id="2147483892" r:id="rId9"/>
    <p:sldLayoutId id="2147483895" r:id="rId10"/>
    <p:sldLayoutId id="2147483982" r:id="rId11"/>
    <p:sldLayoutId id="2147483978" r:id="rId12"/>
    <p:sldLayoutId id="2147483979" r:id="rId13"/>
    <p:sldLayoutId id="2147483896" r:id="rId14"/>
    <p:sldLayoutId id="2147483661" r:id="rId15"/>
    <p:sldLayoutId id="2147483662" r:id="rId16"/>
    <p:sldLayoutId id="2147483711" r:id="rId17"/>
    <p:sldLayoutId id="2147483663" r:id="rId18"/>
    <p:sldLayoutId id="2147483664" r:id="rId19"/>
    <p:sldLayoutId id="2147483665" r:id="rId20"/>
    <p:sldLayoutId id="2147483666" r:id="rId21"/>
    <p:sldLayoutId id="2147483731" r:id="rId22"/>
    <p:sldLayoutId id="2147483667" r:id="rId23"/>
    <p:sldLayoutId id="2147483669" r:id="rId24"/>
    <p:sldLayoutId id="2147483668" r:id="rId25"/>
    <p:sldLayoutId id="2147483670" r:id="rId26"/>
    <p:sldLayoutId id="2147483672" r:id="rId27"/>
    <p:sldLayoutId id="2147483673" r:id="rId28"/>
    <p:sldLayoutId id="2147483674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720" r:id="rId38"/>
    <p:sldLayoutId id="2147483721" r:id="rId39"/>
    <p:sldLayoutId id="2147483722" r:id="rId40"/>
    <p:sldLayoutId id="2147483723" r:id="rId41"/>
    <p:sldLayoutId id="2147483718" r:id="rId42"/>
    <p:sldLayoutId id="2147483719" r:id="rId43"/>
    <p:sldLayoutId id="2147483688" r:id="rId44"/>
    <p:sldLayoutId id="2147483689" r:id="rId45"/>
    <p:sldLayoutId id="2147483690" r:id="rId46"/>
    <p:sldLayoutId id="2147483713" r:id="rId47"/>
    <p:sldLayoutId id="2147483712" r:id="rId48"/>
    <p:sldLayoutId id="2147483691" r:id="rId49"/>
    <p:sldLayoutId id="2147483707" r:id="rId50"/>
    <p:sldLayoutId id="2147483708" r:id="rId51"/>
    <p:sldLayoutId id="2147483714" r:id="rId52"/>
    <p:sldLayoutId id="2147483715" r:id="rId53"/>
    <p:sldLayoutId id="2147483695" r:id="rId54"/>
    <p:sldLayoutId id="2147483696" r:id="rId55"/>
    <p:sldLayoutId id="2147483697" r:id="rId56"/>
    <p:sldLayoutId id="2147483698" r:id="rId57"/>
    <p:sldLayoutId id="2147483699" r:id="rId58"/>
    <p:sldLayoutId id="2147483700" r:id="rId59"/>
    <p:sldLayoutId id="2147483701" r:id="rId60"/>
    <p:sldLayoutId id="2147483702" r:id="rId61"/>
    <p:sldLayoutId id="2147483703" r:id="rId62"/>
    <p:sldLayoutId id="2147483704" r:id="rId63"/>
    <p:sldLayoutId id="2147483705" r:id="rId64"/>
    <p:sldLayoutId id="2147483706" r:id="rId65"/>
    <p:sldLayoutId id="2147483732" r:id="rId66"/>
    <p:sldLayoutId id="2147483733" r:id="rId67"/>
    <p:sldLayoutId id="2147483734" r:id="rId68"/>
    <p:sldLayoutId id="2147483839" r:id="rId69"/>
    <p:sldLayoutId id="2147483840" r:id="rId70"/>
    <p:sldLayoutId id="2147483841" r:id="rId7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80975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80975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7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7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80975" algn="l" defTabSz="914400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SzPct val="7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orient="horz" pos="192" userDrawn="1">
          <p15:clr>
            <a:srgbClr val="F26B43"/>
          </p15:clr>
        </p15:guide>
        <p15:guide id="5" orient="horz" pos="420" userDrawn="1">
          <p15:clr>
            <a:srgbClr val="F26B43"/>
          </p15:clr>
        </p15:guide>
        <p15:guide id="7" orient="horz" pos="3748" userDrawn="1">
          <p15:clr>
            <a:srgbClr val="F26B43"/>
          </p15:clr>
        </p15:guide>
        <p15:guide id="9" pos="7491" userDrawn="1">
          <p15:clr>
            <a:srgbClr val="F26B43"/>
          </p15:clr>
        </p15:guide>
        <p15:guide id="10" orient="horz" pos="650" userDrawn="1">
          <p15:clr>
            <a:srgbClr val="F26B43"/>
          </p15:clr>
        </p15:guide>
        <p15:guide id="12" pos="192" userDrawn="1">
          <p15:clr>
            <a:srgbClr val="F26B43"/>
          </p15:clr>
        </p15:guide>
        <p15:guide id="13" orient="horz" pos="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6" descr="Blue abacus">
            <a:extLst>
              <a:ext uri="{FF2B5EF4-FFF2-40B4-BE49-F238E27FC236}">
                <a16:creationId xmlns:a16="http://schemas.microsoft.com/office/drawing/2014/main" id="{5422D2DB-FE19-7C5D-043D-5CB8A34C66F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55" b="22055"/>
          <a:stretch/>
        </p:blipFill>
        <p:spPr>
          <a:xfrm>
            <a:off x="305400" y="304800"/>
            <a:ext cx="11581200" cy="388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8319E7F4-5584-9AE9-6A54-B6552EDE7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Pension Sustainability Analysis in Luxembourg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2928FC-9469-34A5-2D5B-E8954F1D39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October 2025</a:t>
            </a:r>
          </a:p>
        </p:txBody>
      </p:sp>
      <p:sp>
        <p:nvSpPr>
          <p:cNvPr id="7" name="Parallelogram 7">
            <a:extLst>
              <a:ext uri="{FF2B5EF4-FFF2-40B4-BE49-F238E27FC236}">
                <a16:creationId xmlns:a16="http://schemas.microsoft.com/office/drawing/2014/main" id="{0B3DC01D-CA3F-A62B-98C0-C4FEB93156C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24900" y="304800"/>
            <a:ext cx="3780186" cy="3880800"/>
          </a:xfrm>
          <a:prstGeom prst="parallelogram">
            <a:avLst>
              <a:gd name="adj" fmla="val 34323"/>
            </a:avLst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3A19F2-8113-D4C9-C2CB-65D9BB39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4676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150" altLang="en-150" sz="3000" b="0" i="0" u="none" strike="noStrike" cap="none" normalizeH="0" baseline="0" dirty="0">
                <a:ln>
                  <a:noFill/>
                </a:ln>
                <a:solidFill>
                  <a:srgbClr val="FFD967"/>
                </a:solidFill>
                <a:effectLst/>
                <a:latin typeface="Arial" panose="020B0604020202020204" pitchFamily="34" charset="0"/>
              </a:rPr>
              <a:t>STATEC Hackathon</a:t>
            </a:r>
            <a:endParaRPr kumimoji="0" lang="en-150" altLang="en-150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24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926CD-D4E8-D2BC-D0D1-19CB1B677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DF9F4-499F-25F2-6B11-4C73FE09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Ratio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5B4D65-A110-33FA-CAA8-ED8A9C58F6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2</a:t>
            </a:fld>
            <a:endParaRPr lang="en-GB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16109C2-2BF6-9886-7374-2CC7130C01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540581"/>
              </p:ext>
            </p:extLst>
          </p:nvPr>
        </p:nvGraphicFramePr>
        <p:xfrm>
          <a:off x="534907" y="1170878"/>
          <a:ext cx="10838985" cy="451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76747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4FFB2-8CBA-A617-F84B-87E8A81C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98A5B-5BB2-380F-A45D-B672AB29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Ratio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AE3B2F-7900-1088-C012-9D15043E122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3</a:t>
            </a:fld>
            <a:endParaRPr lang="en-GB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BFC206-C8A3-F6F7-66F9-36281E3409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108096"/>
              </p:ext>
            </p:extLst>
          </p:nvPr>
        </p:nvGraphicFramePr>
        <p:xfrm>
          <a:off x="825190" y="1062938"/>
          <a:ext cx="10504449" cy="450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896128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D04A1-1A56-C323-D90F-25FE2264F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41A13-C87C-7AD7-FF82-B5988D69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Ratio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2D287E-594F-DECC-358A-E7F2884B69B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4</a:t>
            </a:fld>
            <a:endParaRPr lang="en-GB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9893FE5-32AE-B1C7-07F5-A58F1A4589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843313"/>
              </p:ext>
            </p:extLst>
          </p:nvPr>
        </p:nvGraphicFramePr>
        <p:xfrm>
          <a:off x="501805" y="1014761"/>
          <a:ext cx="10983951" cy="4728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46851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6CC9A-E312-B7D6-9B21-DC33CCC8B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8CF2E-7197-AB68-5C01-F45430AA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Our Approach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C413DC-A970-DD06-3837-33971D3E526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2D8B2-E461-F18A-8567-CB67BE7AC82C}"/>
              </a:ext>
            </a:extLst>
          </p:cNvPr>
          <p:cNvSpPr txBox="1"/>
          <p:nvPr/>
        </p:nvSpPr>
        <p:spPr>
          <a:xfrm>
            <a:off x="680224" y="1306034"/>
            <a:ext cx="1038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/>
              <a:t>Re-engineered salaries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92BCB-376B-4F16-3971-F0677867CD0D}"/>
              </a:ext>
            </a:extLst>
          </p:cNvPr>
          <p:cNvSpPr txBox="1"/>
          <p:nvPr/>
        </p:nvSpPr>
        <p:spPr>
          <a:xfrm>
            <a:off x="680224" y="2059090"/>
            <a:ext cx="1038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/>
              <a:t>Contributions to the pension system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6FE29-3617-4846-B928-015A1435BC62}"/>
              </a:ext>
            </a:extLst>
          </p:cNvPr>
          <p:cNvSpPr txBox="1"/>
          <p:nvPr/>
        </p:nvSpPr>
        <p:spPr>
          <a:xfrm>
            <a:off x="680224" y="2812146"/>
            <a:ext cx="1038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/>
              <a:t>Benefits from the pension system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306FA-9BA7-B4EB-7A5F-D81BD173716F}"/>
              </a:ext>
            </a:extLst>
          </p:cNvPr>
          <p:cNvSpPr txBox="1"/>
          <p:nvPr/>
        </p:nvSpPr>
        <p:spPr>
          <a:xfrm>
            <a:off x="680224" y="3565202"/>
            <a:ext cx="1038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/>
              <a:t>Discounting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980EA-C263-F92F-A7CF-023BA6AC95F8}"/>
              </a:ext>
            </a:extLst>
          </p:cNvPr>
          <p:cNvSpPr txBox="1"/>
          <p:nvPr/>
        </p:nvSpPr>
        <p:spPr>
          <a:xfrm>
            <a:off x="680224" y="4318258"/>
            <a:ext cx="1038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>
                <a:solidFill>
                  <a:schemeClr val="tx2">
                    <a:lumMod val="75000"/>
                  </a:schemeClr>
                </a:solidFill>
              </a:rPr>
              <a:t>Further steps: </a:t>
            </a:r>
            <a:r>
              <a:rPr lang="en-150" dirty="0"/>
              <a:t>Fiscal 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942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F798B-B45B-B86C-2DA1-30F7FE94E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868C7-4FDE-98F2-E065-345304A8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Pension System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B150E7-D9C4-2EDD-3418-6AB8AAECB76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E19A14-2385-AFB5-2F5C-6CA0A9E08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0"/>
            <a:ext cx="5021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88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16954-F215-CD0A-EA89-2848B3E5E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6" descr="Icebergs">
            <a:extLst>
              <a:ext uri="{FF2B5EF4-FFF2-40B4-BE49-F238E27FC236}">
                <a16:creationId xmlns:a16="http://schemas.microsoft.com/office/drawing/2014/main" id="{8EECF552-7A0E-8813-49B9-260307180A9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6" r="21796"/>
          <a:stretch/>
        </p:blipFill>
        <p:spPr>
          <a:xfrm>
            <a:off x="5508000" y="0"/>
            <a:ext cx="6680200" cy="6858000"/>
          </a:xfrm>
          <a:prstGeom prst="parallelogram">
            <a:avLst>
              <a:gd name="adj" fmla="val 34601"/>
            </a:avLst>
          </a:prstGeom>
          <a:solidFill>
            <a:schemeClr val="bg1">
              <a:lumMod val="95000"/>
            </a:schemeClr>
          </a:solidFill>
          <a:effectLst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CF9BABE4-C3BF-64C8-F9C6-C017387E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</a:t>
            </a:r>
            <a:r>
              <a:rPr lang="fr-FR" dirty="0" err="1"/>
              <a:t>Members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0C6705-1483-8A27-915F-FC9E8F5EDB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150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751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14498-072D-95C0-E0D0-317D5D836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19ECF-2479-11EF-4768-F69EF5AB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Meet</a:t>
            </a:r>
            <a:r>
              <a:rPr lang="fr-FR" dirty="0"/>
              <a:t> the </a:t>
            </a:r>
            <a:r>
              <a:rPr lang="en-150" dirty="0"/>
              <a:t>T</a:t>
            </a:r>
            <a:r>
              <a:rPr lang="fr-FR" dirty="0" err="1"/>
              <a:t>eam</a:t>
            </a:r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97D92F-410A-AD57-6187-05AB48A3880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21C06D9-4617-44B0-8711-1EF1C439A609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90A882-0413-7DF5-E082-C61B26D5B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14" y="2433016"/>
            <a:ext cx="1432728" cy="14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7F134D-1C28-9E19-19D8-B31CAB348F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054" t="26947" r="23997" b="38863"/>
          <a:stretch>
            <a:fillRect/>
          </a:stretch>
        </p:blipFill>
        <p:spPr>
          <a:xfrm>
            <a:off x="3350303" y="2433016"/>
            <a:ext cx="1442499" cy="1440000"/>
          </a:xfrm>
          <a:prstGeom prst="ellipse">
            <a:avLst/>
          </a:prstGeom>
        </p:spPr>
      </p:pic>
      <p:pic>
        <p:nvPicPr>
          <p:cNvPr id="30" name="Picture 29" descr="A person with long brown hair wearing a white jacket&#10;&#10;AI-generated content may be incorrect.">
            <a:extLst>
              <a:ext uri="{FF2B5EF4-FFF2-40B4-BE49-F238E27FC236}">
                <a16:creationId xmlns:a16="http://schemas.microsoft.com/office/drawing/2014/main" id="{43981877-87F5-C4EC-E856-0FA535EB34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5" t="15695" r="25555" b="15485"/>
          <a:stretch>
            <a:fillRect/>
          </a:stretch>
        </p:blipFill>
        <p:spPr>
          <a:xfrm>
            <a:off x="7030563" y="2433016"/>
            <a:ext cx="1439155" cy="1440000"/>
          </a:xfrm>
          <a:prstGeom prst="ellipse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7D8057C-1883-F92C-EF9A-BAB406C5C801}"/>
              </a:ext>
            </a:extLst>
          </p:cNvPr>
          <p:cNvSpPr txBox="1"/>
          <p:nvPr/>
        </p:nvSpPr>
        <p:spPr>
          <a:xfrm>
            <a:off x="3352802" y="4002662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Nicolas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5AA499-D509-150E-FEE4-BC85C488DE98}"/>
              </a:ext>
            </a:extLst>
          </p:cNvPr>
          <p:cNvSpPr txBox="1"/>
          <p:nvPr/>
        </p:nvSpPr>
        <p:spPr>
          <a:xfrm>
            <a:off x="5056514" y="4002662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Nikita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673C5E-0392-2C13-73B7-02397D2CF17A}"/>
              </a:ext>
            </a:extLst>
          </p:cNvPr>
          <p:cNvSpPr txBox="1"/>
          <p:nvPr/>
        </p:nvSpPr>
        <p:spPr>
          <a:xfrm>
            <a:off x="7030563" y="4002662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Nour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36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464B4B"/>
      </a:dk1>
      <a:lt1>
        <a:srgbClr val="FFFFFF"/>
      </a:lt1>
      <a:dk2>
        <a:srgbClr val="0072CE"/>
      </a:dk2>
      <a:lt2>
        <a:srgbClr val="F4F4F4"/>
      </a:lt2>
      <a:accent1>
        <a:srgbClr val="0072CE"/>
      </a:accent1>
      <a:accent2>
        <a:srgbClr val="4AA7B7"/>
      </a:accent2>
      <a:accent3>
        <a:srgbClr val="171C8F"/>
      </a:accent3>
      <a:accent4>
        <a:srgbClr val="27B093"/>
      </a:accent4>
      <a:accent5>
        <a:srgbClr val="B1B3B3"/>
      </a:accent5>
      <a:accent6>
        <a:srgbClr val="5D93CD"/>
      </a:accent6>
      <a:hlink>
        <a:srgbClr val="5D93CD"/>
      </a:hlink>
      <a:folHlink>
        <a:srgbClr val="84ADD8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owerpoint- Forvis Mazars.pptx" id="{56606263-6B80-40F9-B33E-63404BA73BE7}" vid="{70BF094A-CAB0-4D3F-AFB4-89D8E0AD9B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7C3ECF1910614E805B732388DB8629" ma:contentTypeVersion="4" ma:contentTypeDescription="Crée un document." ma:contentTypeScope="" ma:versionID="e5a511666d251ebd9bba9a854cd2a492">
  <xsd:schema xmlns:xsd="http://www.w3.org/2001/XMLSchema" xmlns:xs="http://www.w3.org/2001/XMLSchema" xmlns:p="http://schemas.microsoft.com/office/2006/metadata/properties" xmlns:ns2="049ad933-a738-4014-88b8-76d20b2b1561" targetNamespace="http://schemas.microsoft.com/office/2006/metadata/properties" ma:root="true" ma:fieldsID="c942c39d030fd52a73ad040a6166120f" ns2:_="">
    <xsd:import namespace="049ad933-a738-4014-88b8-76d20b2b15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ad933-a738-4014-88b8-76d20b2b15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7F4365-9647-4C6B-ACE1-DDB3C72F68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69420E-1F5C-4BCF-9B56-25498CED95E2}">
  <ds:schemaRefs>
    <ds:schemaRef ds:uri="http://purl.org/dc/terms/"/>
    <ds:schemaRef ds:uri="http://www.w3.org/XML/1998/namespace"/>
    <ds:schemaRef ds:uri="http://purl.org/dc/dcmitype/"/>
    <ds:schemaRef ds:uri="049ad933-a738-4014-88b8-76d20b2b1561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3E89A16-AD98-4F74-951D-B46DBE7DB2B8}">
  <ds:schemaRefs>
    <ds:schemaRef ds:uri="049ad933-a738-4014-88b8-76d20b2b15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Widescreen</PresentationFormat>
  <Paragraphs>34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Thème Office</vt:lpstr>
      <vt:lpstr>PowerPoint Presentation</vt:lpstr>
      <vt:lpstr>Dependency Ratio</vt:lpstr>
      <vt:lpstr>Dependency Ratio</vt:lpstr>
      <vt:lpstr>Dependency Ratio</vt:lpstr>
      <vt:lpstr>Our Approach</vt:lpstr>
      <vt:lpstr>Pension System</vt:lpstr>
      <vt:lpstr>Team Members</vt:lpstr>
      <vt:lpstr>Meet 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instruments &amp; valuation tools</dc:title>
  <dc:creator>PEREIRA Samuel</dc:creator>
  <cp:lastModifiedBy>Nikita Gaponiuk</cp:lastModifiedBy>
  <cp:revision>158</cp:revision>
  <cp:lastPrinted>2024-10-21T14:36:51Z</cp:lastPrinted>
  <dcterms:created xsi:type="dcterms:W3CDTF">2024-06-20T06:48:18Z</dcterms:created>
  <dcterms:modified xsi:type="dcterms:W3CDTF">2025-10-29T14:04:10Z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0x0101005D7C3ECF1910614E805B732388DB8629</vt:lpwstr>
  </property>
  <property fmtid="{D5CDD505-2E9C-101B-9397-08002B2CF9AE}" pid="3" name="MediaServiceImageTags">
    <vt:lpwstr/>
  </property>
  <property fmtid="{D5CDD505-2E9C-101B-9397-08002B2CF9AE}" pid="4" name="MSIP_Label_ae8fab06-504b-4325-93a9-50ca85e66f06_Enabled">
    <vt:lpwstr>true</vt:lpwstr>
  </property>
  <property fmtid="{D5CDD505-2E9C-101B-9397-08002B2CF9AE}" pid="5" name="MSIP_Label_ae8fab06-504b-4325-93a9-50ca85e66f06_SetDate">
    <vt:lpwstr>2024-04-30T13:03:05Z</vt:lpwstr>
  </property>
  <property fmtid="{D5CDD505-2E9C-101B-9397-08002B2CF9AE}" pid="6" name="MSIP_Label_ae8fab06-504b-4325-93a9-50ca85e66f06_Method">
    <vt:lpwstr>Standard</vt:lpwstr>
  </property>
  <property fmtid="{D5CDD505-2E9C-101B-9397-08002B2CF9AE}" pid="7" name="MSIP_Label_ae8fab06-504b-4325-93a9-50ca85e66f06_Name">
    <vt:lpwstr>C-Confidentiel</vt:lpwstr>
  </property>
  <property fmtid="{D5CDD505-2E9C-101B-9397-08002B2CF9AE}" pid="8" name="MSIP_Label_ae8fab06-504b-4325-93a9-50ca85e66f06_SiteId">
    <vt:lpwstr>41d9a388-7aef-420d-976c-d046beab641f</vt:lpwstr>
  </property>
  <property fmtid="{D5CDD505-2E9C-101B-9397-08002B2CF9AE}" pid="9" name="MSIP_Label_ae8fab06-504b-4325-93a9-50ca85e66f06_ActionId">
    <vt:lpwstr>6016373e-4c8c-4cef-816b-a984ba531457</vt:lpwstr>
  </property>
  <property fmtid="{D5CDD505-2E9C-101B-9397-08002B2CF9AE}" pid="10" name="MSIP_Label_ae8fab06-504b-4325-93a9-50ca85e66f06_ContentBits">
    <vt:lpwstr>0</vt:lpwstr>
  </property>
</Properties>
</file>