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8606AE-92F2-41E4-9EF1-2D884D258B72}" v="1" dt="2023-03-18T20:28:22.946"/>
    <p1510:client id="{41A24544-9F67-4C5E-BB62-DE3D8267A421}" v="755" dt="2023-01-16T15:04:32.952"/>
    <p1510:client id="{89489AA7-A041-4508-B46B-28FD0A8F354D}" v="12" dt="2023-01-16T16:15:30.967"/>
    <p1510:client id="{BEE330B7-29C9-4E8F-9564-35219CC76A5E}" v="312" dt="2023-01-16T16:52:36.496"/>
    <p1510:client id="{FBA18121-50E4-4FDB-A7FF-142831140BF0}" v="896" dt="2023-01-16T15:59:12.5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las moya" userId="035d276d6e610068" providerId="Windows Live" clId="Web-{068606AE-92F2-41E4-9EF1-2D884D258B72}"/>
    <pc:docChg chg="addSld">
      <pc:chgData name="nicolas moya" userId="035d276d6e610068" providerId="Windows Live" clId="Web-{068606AE-92F2-41E4-9EF1-2D884D258B72}" dt="2023-03-18T20:28:22.946" v="0"/>
      <pc:docMkLst>
        <pc:docMk/>
      </pc:docMkLst>
      <pc:sldChg chg="new">
        <pc:chgData name="nicolas moya" userId="035d276d6e610068" providerId="Windows Live" clId="Web-{068606AE-92F2-41E4-9EF1-2D884D258B72}" dt="2023-03-18T20:28:22.946" v="0"/>
        <pc:sldMkLst>
          <pc:docMk/>
          <pc:sldMk cId="2674132070" sldId="266"/>
        </pc:sldMkLst>
      </pc:sldChg>
    </pc:docChg>
  </pc:docChgLst>
  <pc:docChgLst>
    <pc:chgData name="nicolas moya" userId="035d276d6e610068" providerId="Windows Live" clId="Web-{41A24544-9F67-4C5E-BB62-DE3D8267A421}"/>
    <pc:docChg chg="addSld delSld modSld">
      <pc:chgData name="nicolas moya" userId="035d276d6e610068" providerId="Windows Live" clId="Web-{41A24544-9F67-4C5E-BB62-DE3D8267A421}" dt="2023-01-16T15:04:32.936" v="762" actId="20577"/>
      <pc:docMkLst>
        <pc:docMk/>
      </pc:docMkLst>
      <pc:sldChg chg="addSp delSp modSp mod setBg">
        <pc:chgData name="nicolas moya" userId="035d276d6e610068" providerId="Windows Live" clId="Web-{41A24544-9F67-4C5E-BB62-DE3D8267A421}" dt="2023-01-16T14:23:14.081" v="35" actId="20577"/>
        <pc:sldMkLst>
          <pc:docMk/>
          <pc:sldMk cId="2406273178" sldId="256"/>
        </pc:sldMkLst>
        <pc:spChg chg="mod">
          <ac:chgData name="nicolas moya" userId="035d276d6e610068" providerId="Windows Live" clId="Web-{41A24544-9F67-4C5E-BB62-DE3D8267A421}" dt="2023-01-16T14:22:45.783" v="10" actId="20577"/>
          <ac:spMkLst>
            <pc:docMk/>
            <pc:sldMk cId="2406273178" sldId="256"/>
            <ac:spMk id="2" creationId="{00000000-0000-0000-0000-000000000000}"/>
          </ac:spMkLst>
        </pc:spChg>
        <pc:spChg chg="mod">
          <ac:chgData name="nicolas moya" userId="035d276d6e610068" providerId="Windows Live" clId="Web-{41A24544-9F67-4C5E-BB62-DE3D8267A421}" dt="2023-01-16T14:23:14.081" v="35" actId="20577"/>
          <ac:spMkLst>
            <pc:docMk/>
            <pc:sldMk cId="2406273178" sldId="256"/>
            <ac:spMk id="3" creationId="{00000000-0000-0000-0000-000000000000}"/>
          </ac:spMkLst>
        </pc:spChg>
        <pc:spChg chg="add del">
          <ac:chgData name="nicolas moya" userId="035d276d6e610068" providerId="Windows Live" clId="Web-{41A24544-9F67-4C5E-BB62-DE3D8267A421}" dt="2023-01-16T14:22:28.251" v="4"/>
          <ac:spMkLst>
            <pc:docMk/>
            <pc:sldMk cId="2406273178" sldId="256"/>
            <ac:spMk id="9" creationId="{854DEE1C-7FD6-4FA0-A96A-BDF952F199AB}"/>
          </ac:spMkLst>
        </pc:spChg>
        <pc:spChg chg="add">
          <ac:chgData name="nicolas moya" userId="035d276d6e610068" providerId="Windows Live" clId="Web-{41A24544-9F67-4C5E-BB62-DE3D8267A421}" dt="2023-01-16T14:22:28.267" v="5"/>
          <ac:spMkLst>
            <pc:docMk/>
            <pc:sldMk cId="2406273178" sldId="256"/>
            <ac:spMk id="11" creationId="{8D1AD6B3-BE88-4CEB-BA17-790657CC4729}"/>
          </ac:spMkLst>
        </pc:spChg>
        <pc:spChg chg="add">
          <ac:chgData name="nicolas moya" userId="035d276d6e610068" providerId="Windows Live" clId="Web-{41A24544-9F67-4C5E-BB62-DE3D8267A421}" dt="2023-01-16T14:22:28.267" v="5"/>
          <ac:spMkLst>
            <pc:docMk/>
            <pc:sldMk cId="2406273178" sldId="256"/>
            <ac:spMk id="12" creationId="{A3363022-C969-41E9-8EB2-E4C94908C1FA}"/>
          </ac:spMkLst>
        </pc:spChg>
        <pc:grpChg chg="add">
          <ac:chgData name="nicolas moya" userId="035d276d6e610068" providerId="Windows Live" clId="Web-{41A24544-9F67-4C5E-BB62-DE3D8267A421}" dt="2023-01-16T14:22:28.267" v="5"/>
          <ac:grpSpMkLst>
            <pc:docMk/>
            <pc:sldMk cId="2406273178" sldId="256"/>
            <ac:grpSpMk id="13" creationId="{89D1390B-7E13-4B4F-9CB2-391063412E54}"/>
          </ac:grpSpMkLst>
        </pc:grpChg>
        <pc:picChg chg="add mod">
          <ac:chgData name="nicolas moya" userId="035d276d6e610068" providerId="Windows Live" clId="Web-{41A24544-9F67-4C5E-BB62-DE3D8267A421}" dt="2023-01-16T14:22:28.267" v="5"/>
          <ac:picMkLst>
            <pc:docMk/>
            <pc:sldMk cId="2406273178" sldId="256"/>
            <ac:picMk id="4" creationId="{4D4337D3-FC1F-0BEA-409A-7749E524DFC5}"/>
          </ac:picMkLst>
        </pc:picChg>
      </pc:sldChg>
      <pc:sldChg chg="addSp delSp modSp new mod setBg addAnim setClrOvrMap">
        <pc:chgData name="nicolas moya" userId="035d276d6e610068" providerId="Windows Live" clId="Web-{41A24544-9F67-4C5E-BB62-DE3D8267A421}" dt="2023-01-16T14:28:54.182" v="167" actId="20577"/>
        <pc:sldMkLst>
          <pc:docMk/>
          <pc:sldMk cId="1790870726" sldId="257"/>
        </pc:sldMkLst>
        <pc:spChg chg="mod ord">
          <ac:chgData name="nicolas moya" userId="035d276d6e610068" providerId="Windows Live" clId="Web-{41A24544-9F67-4C5E-BB62-DE3D8267A421}" dt="2023-01-16T14:28:54.182" v="167" actId="20577"/>
          <ac:spMkLst>
            <pc:docMk/>
            <pc:sldMk cId="1790870726" sldId="257"/>
            <ac:spMk id="2" creationId="{1C460D32-B1C1-F772-3165-CBD239451987}"/>
          </ac:spMkLst>
        </pc:spChg>
        <pc:spChg chg="del mod">
          <ac:chgData name="nicolas moya" userId="035d276d6e610068" providerId="Windows Live" clId="Web-{41A24544-9F67-4C5E-BB62-DE3D8267A421}" dt="2023-01-16T14:26:32.320" v="125"/>
          <ac:spMkLst>
            <pc:docMk/>
            <pc:sldMk cId="1790870726" sldId="257"/>
            <ac:spMk id="3" creationId="{180C22B7-0285-12DF-D2AE-7B3C294D2321}"/>
          </ac:spMkLst>
        </pc:spChg>
        <pc:spChg chg="add del mod">
          <ac:chgData name="nicolas moya" userId="035d276d6e610068" providerId="Windows Live" clId="Web-{41A24544-9F67-4C5E-BB62-DE3D8267A421}" dt="2023-01-16T14:26:55.305" v="128"/>
          <ac:spMkLst>
            <pc:docMk/>
            <pc:sldMk cId="1790870726" sldId="257"/>
            <ac:spMk id="6" creationId="{8DA2FA12-0C03-850E-6C24-D8EC3966CDE8}"/>
          </ac:spMkLst>
        </pc:spChg>
        <pc:spChg chg="add del">
          <ac:chgData name="nicolas moya" userId="035d276d6e610068" providerId="Windows Live" clId="Web-{41A24544-9F67-4C5E-BB62-DE3D8267A421}" dt="2023-01-16T14:26:55.305" v="128"/>
          <ac:spMkLst>
            <pc:docMk/>
            <pc:sldMk cId="1790870726" sldId="257"/>
            <ac:spMk id="8" creationId="{09588DA8-065E-4F6F-8EFD-43104AB2E0CF}"/>
          </ac:spMkLst>
        </pc:spChg>
        <pc:spChg chg="add del">
          <ac:chgData name="nicolas moya" userId="035d276d6e610068" providerId="Windows Live" clId="Web-{41A24544-9F67-4C5E-BB62-DE3D8267A421}" dt="2023-01-16T14:26:55.305" v="128"/>
          <ac:spMkLst>
            <pc:docMk/>
            <pc:sldMk cId="1790870726" sldId="257"/>
            <ac:spMk id="10" creationId="{C4285719-470E-454C-AF62-8323075F1F5B}"/>
          </ac:spMkLst>
        </pc:spChg>
        <pc:spChg chg="add del">
          <ac:chgData name="nicolas moya" userId="035d276d6e610068" providerId="Windows Live" clId="Web-{41A24544-9F67-4C5E-BB62-DE3D8267A421}" dt="2023-01-16T14:26:55.305" v="128"/>
          <ac:spMkLst>
            <pc:docMk/>
            <pc:sldMk cId="1790870726" sldId="257"/>
            <ac:spMk id="12" creationId="{CD9FE4EF-C4D8-49A0-B2FF-81D8DB7D8A24}"/>
          </ac:spMkLst>
        </pc:spChg>
        <pc:spChg chg="add del">
          <ac:chgData name="nicolas moya" userId="035d276d6e610068" providerId="Windows Live" clId="Web-{41A24544-9F67-4C5E-BB62-DE3D8267A421}" dt="2023-01-16T14:26:55.305" v="128"/>
          <ac:spMkLst>
            <pc:docMk/>
            <pc:sldMk cId="1790870726" sldId="257"/>
            <ac:spMk id="14" creationId="{4300840D-0A0B-4512-BACA-B439D5B9C57C}"/>
          </ac:spMkLst>
        </pc:spChg>
        <pc:spChg chg="add del">
          <ac:chgData name="nicolas moya" userId="035d276d6e610068" providerId="Windows Live" clId="Web-{41A24544-9F67-4C5E-BB62-DE3D8267A421}" dt="2023-01-16T14:26:55.305" v="128"/>
          <ac:spMkLst>
            <pc:docMk/>
            <pc:sldMk cId="1790870726" sldId="257"/>
            <ac:spMk id="16" creationId="{D2B78728-A580-49A7-84F9-6EF6F583ADE0}"/>
          </ac:spMkLst>
        </pc:spChg>
        <pc:spChg chg="add del">
          <ac:chgData name="nicolas moya" userId="035d276d6e610068" providerId="Windows Live" clId="Web-{41A24544-9F67-4C5E-BB62-DE3D8267A421}" dt="2023-01-16T14:26:55.305" v="128"/>
          <ac:spMkLst>
            <pc:docMk/>
            <pc:sldMk cId="1790870726" sldId="257"/>
            <ac:spMk id="18" creationId="{38FAA1A1-D861-433F-88FA-1E9D6FD31D11}"/>
          </ac:spMkLst>
        </pc:spChg>
        <pc:spChg chg="add del">
          <ac:chgData name="nicolas moya" userId="035d276d6e610068" providerId="Windows Live" clId="Web-{41A24544-9F67-4C5E-BB62-DE3D8267A421}" dt="2023-01-16T14:26:55.305" v="128"/>
          <ac:spMkLst>
            <pc:docMk/>
            <pc:sldMk cId="1790870726" sldId="257"/>
            <ac:spMk id="20" creationId="{8D71EDA1-87BF-4D5D-AB79-F346FD19278A}"/>
          </ac:spMkLst>
        </pc:spChg>
        <pc:spChg chg="add del">
          <ac:chgData name="nicolas moya" userId="035d276d6e610068" providerId="Windows Live" clId="Web-{41A24544-9F67-4C5E-BB62-DE3D8267A421}" dt="2023-01-16T14:28:07.556" v="134"/>
          <ac:spMkLst>
            <pc:docMk/>
            <pc:sldMk cId="1790870726" sldId="257"/>
            <ac:spMk id="26" creationId="{526E0BFB-CDF1-4990-8C11-AC849311E0A8}"/>
          </ac:spMkLst>
        </pc:spChg>
        <pc:spChg chg="add del">
          <ac:chgData name="nicolas moya" userId="035d276d6e610068" providerId="Windows Live" clId="Web-{41A24544-9F67-4C5E-BB62-DE3D8267A421}" dt="2023-01-16T14:28:07.556" v="134"/>
          <ac:spMkLst>
            <pc:docMk/>
            <pc:sldMk cId="1790870726" sldId="257"/>
            <ac:spMk id="28" creationId="{6069A1F8-9BEB-4786-9694-FC48B2D75D21}"/>
          </ac:spMkLst>
        </pc:spChg>
        <pc:spChg chg="add del">
          <ac:chgData name="nicolas moya" userId="035d276d6e610068" providerId="Windows Live" clId="Web-{41A24544-9F67-4C5E-BB62-DE3D8267A421}" dt="2023-01-16T14:28:07.556" v="134"/>
          <ac:spMkLst>
            <pc:docMk/>
            <pc:sldMk cId="1790870726" sldId="257"/>
            <ac:spMk id="30" creationId="{AF2F604E-43BE-4DC3-B983-E071523364F8}"/>
          </ac:spMkLst>
        </pc:spChg>
        <pc:spChg chg="add del">
          <ac:chgData name="nicolas moya" userId="035d276d6e610068" providerId="Windows Live" clId="Web-{41A24544-9F67-4C5E-BB62-DE3D8267A421}" dt="2023-01-16T14:28:07.556" v="134"/>
          <ac:spMkLst>
            <pc:docMk/>
            <pc:sldMk cId="1790870726" sldId="257"/>
            <ac:spMk id="32" creationId="{08C9B587-E65E-4B52-B37C-ABEBB6E87928}"/>
          </ac:spMkLst>
        </pc:spChg>
        <pc:spChg chg="add">
          <ac:chgData name="nicolas moya" userId="035d276d6e610068" providerId="Windows Live" clId="Web-{41A24544-9F67-4C5E-BB62-DE3D8267A421}" dt="2023-01-16T14:28:07.556" v="134"/>
          <ac:spMkLst>
            <pc:docMk/>
            <pc:sldMk cId="1790870726" sldId="257"/>
            <ac:spMk id="37" creationId="{27BDFED6-6E33-4606-AFE2-886ADB1C018E}"/>
          </ac:spMkLst>
        </pc:spChg>
        <pc:spChg chg="add">
          <ac:chgData name="nicolas moya" userId="035d276d6e610068" providerId="Windows Live" clId="Web-{41A24544-9F67-4C5E-BB62-DE3D8267A421}" dt="2023-01-16T14:28:07.556" v="134"/>
          <ac:spMkLst>
            <pc:docMk/>
            <pc:sldMk cId="1790870726" sldId="257"/>
            <ac:spMk id="39" creationId="{890DEF05-784E-4B61-89E4-04C4ECF4E5A0}"/>
          </ac:spMkLst>
        </pc:spChg>
        <pc:picChg chg="add del mod ord">
          <ac:chgData name="nicolas moya" userId="035d276d6e610068" providerId="Windows Live" clId="Web-{41A24544-9F67-4C5E-BB62-DE3D8267A421}" dt="2023-01-16T14:26:51.508" v="127"/>
          <ac:picMkLst>
            <pc:docMk/>
            <pc:sldMk cId="1790870726" sldId="257"/>
            <ac:picMk id="4" creationId="{6D6A46A2-B0A4-F59E-EB81-ACB6B7580607}"/>
          </ac:picMkLst>
        </pc:picChg>
        <pc:picChg chg="add mod">
          <ac:chgData name="nicolas moya" userId="035d276d6e610068" providerId="Windows Live" clId="Web-{41A24544-9F67-4C5E-BB62-DE3D8267A421}" dt="2023-01-16T14:28:07.556" v="134"/>
          <ac:picMkLst>
            <pc:docMk/>
            <pc:sldMk cId="1790870726" sldId="257"/>
            <ac:picMk id="7" creationId="{C2B47CFB-C04C-C165-71EC-C8C2136B5B9E}"/>
          </ac:picMkLst>
        </pc:picChg>
        <pc:picChg chg="add mod">
          <ac:chgData name="nicolas moya" userId="035d276d6e610068" providerId="Windows Live" clId="Web-{41A24544-9F67-4C5E-BB62-DE3D8267A421}" dt="2023-01-16T14:28:07.556" v="134"/>
          <ac:picMkLst>
            <pc:docMk/>
            <pc:sldMk cId="1790870726" sldId="257"/>
            <ac:picMk id="22" creationId="{04666D95-2668-B6E2-093F-3BFB5B4DD197}"/>
          </ac:picMkLst>
        </pc:picChg>
        <pc:cxnChg chg="add">
          <ac:chgData name="nicolas moya" userId="035d276d6e610068" providerId="Windows Live" clId="Web-{41A24544-9F67-4C5E-BB62-DE3D8267A421}" dt="2023-01-16T14:28:07.556" v="134"/>
          <ac:cxnSpMkLst>
            <pc:docMk/>
            <pc:sldMk cId="1790870726" sldId="257"/>
            <ac:cxnSpMk id="41" creationId="{C41BAEC7-F7B0-4224-8B18-8F74B7D87F0B}"/>
          </ac:cxnSpMkLst>
        </pc:cxnChg>
      </pc:sldChg>
      <pc:sldChg chg="addSp modSp new del mod setBg">
        <pc:chgData name="nicolas moya" userId="035d276d6e610068" providerId="Windows Live" clId="Web-{41A24544-9F67-4C5E-BB62-DE3D8267A421}" dt="2023-01-16T14:52:22.997" v="397"/>
        <pc:sldMkLst>
          <pc:docMk/>
          <pc:sldMk cId="1479494205" sldId="258"/>
        </pc:sldMkLst>
        <pc:spChg chg="mod">
          <ac:chgData name="nicolas moya" userId="035d276d6e610068" providerId="Windows Live" clId="Web-{41A24544-9F67-4C5E-BB62-DE3D8267A421}" dt="2023-01-16T14:36:44.162" v="360"/>
          <ac:spMkLst>
            <pc:docMk/>
            <pc:sldMk cId="1479494205" sldId="258"/>
            <ac:spMk id="2" creationId="{ACDC25B8-6D02-9AA5-B321-8D79396E6486}"/>
          </ac:spMkLst>
        </pc:spChg>
        <pc:spChg chg="mod">
          <ac:chgData name="nicolas moya" userId="035d276d6e610068" providerId="Windows Live" clId="Web-{41A24544-9F67-4C5E-BB62-DE3D8267A421}" dt="2023-01-16T14:37:19.179" v="388" actId="20577"/>
          <ac:spMkLst>
            <pc:docMk/>
            <pc:sldMk cId="1479494205" sldId="258"/>
            <ac:spMk id="3" creationId="{AED31D06-E16F-7618-D368-8E2C451697BA}"/>
          </ac:spMkLst>
        </pc:spChg>
        <pc:spChg chg="add">
          <ac:chgData name="nicolas moya" userId="035d276d6e610068" providerId="Windows Live" clId="Web-{41A24544-9F67-4C5E-BB62-DE3D8267A421}" dt="2023-01-16T14:36:44.162" v="360"/>
          <ac:spMkLst>
            <pc:docMk/>
            <pc:sldMk cId="1479494205" sldId="258"/>
            <ac:spMk id="8" creationId="{827B839B-9ADE-406B-8590-F1CAEDED45A1}"/>
          </ac:spMkLst>
        </pc:spChg>
        <pc:spChg chg="add">
          <ac:chgData name="nicolas moya" userId="035d276d6e610068" providerId="Windows Live" clId="Web-{41A24544-9F67-4C5E-BB62-DE3D8267A421}" dt="2023-01-16T14:36:44.162" v="360"/>
          <ac:spMkLst>
            <pc:docMk/>
            <pc:sldMk cId="1479494205" sldId="258"/>
            <ac:spMk id="10" creationId="{CFE45BF0-46DB-408C-B5F7-7B11716805D4}"/>
          </ac:spMkLst>
        </pc:spChg>
        <pc:spChg chg="add">
          <ac:chgData name="nicolas moya" userId="035d276d6e610068" providerId="Windows Live" clId="Web-{41A24544-9F67-4C5E-BB62-DE3D8267A421}" dt="2023-01-16T14:36:44.162" v="360"/>
          <ac:spMkLst>
            <pc:docMk/>
            <pc:sldMk cId="1479494205" sldId="258"/>
            <ac:spMk id="12" creationId="{2AEBC8F2-97B1-41B4-93F1-2D289E197FBA}"/>
          </ac:spMkLst>
        </pc:spChg>
        <pc:spChg chg="add">
          <ac:chgData name="nicolas moya" userId="035d276d6e610068" providerId="Windows Live" clId="Web-{41A24544-9F67-4C5E-BB62-DE3D8267A421}" dt="2023-01-16T14:36:44.162" v="360"/>
          <ac:spMkLst>
            <pc:docMk/>
            <pc:sldMk cId="1479494205" sldId="258"/>
            <ac:spMk id="14" creationId="{472E3A19-F5D5-48FC-BB9C-48C2F68F598B}"/>
          </ac:spMkLst>
        </pc:spChg>
        <pc:spChg chg="add">
          <ac:chgData name="nicolas moya" userId="035d276d6e610068" providerId="Windows Live" clId="Web-{41A24544-9F67-4C5E-BB62-DE3D8267A421}" dt="2023-01-16T14:36:44.162" v="360"/>
          <ac:spMkLst>
            <pc:docMk/>
            <pc:sldMk cId="1479494205" sldId="258"/>
            <ac:spMk id="16" creationId="{7A62E32F-BB65-43A8-8EB5-92346890E549}"/>
          </ac:spMkLst>
        </pc:spChg>
        <pc:spChg chg="add">
          <ac:chgData name="nicolas moya" userId="035d276d6e610068" providerId="Windows Live" clId="Web-{41A24544-9F67-4C5E-BB62-DE3D8267A421}" dt="2023-01-16T14:36:44.162" v="360"/>
          <ac:spMkLst>
            <pc:docMk/>
            <pc:sldMk cId="1479494205" sldId="258"/>
            <ac:spMk id="18" creationId="{14E91B64-9FCC-451E-AFB4-A827D6329367}"/>
          </ac:spMkLst>
        </pc:spChg>
      </pc:sldChg>
      <pc:sldChg chg="addSp modSp new mod setBg">
        <pc:chgData name="nicolas moya" userId="035d276d6e610068" providerId="Windows Live" clId="Web-{41A24544-9F67-4C5E-BB62-DE3D8267A421}" dt="2023-01-16T15:00:15.321" v="713"/>
        <pc:sldMkLst>
          <pc:docMk/>
          <pc:sldMk cId="827180394" sldId="259"/>
        </pc:sldMkLst>
        <pc:spChg chg="mod">
          <ac:chgData name="nicolas moya" userId="035d276d6e610068" providerId="Windows Live" clId="Web-{41A24544-9F67-4C5E-BB62-DE3D8267A421}" dt="2023-01-16T15:00:15.321" v="713"/>
          <ac:spMkLst>
            <pc:docMk/>
            <pc:sldMk cId="827180394" sldId="259"/>
            <ac:spMk id="2" creationId="{5350E71B-53FA-73DA-150B-2AF881E0B5A8}"/>
          </ac:spMkLst>
        </pc:spChg>
        <pc:spChg chg="mod">
          <ac:chgData name="nicolas moya" userId="035d276d6e610068" providerId="Windows Live" clId="Web-{41A24544-9F67-4C5E-BB62-DE3D8267A421}" dt="2023-01-16T15:00:15.321" v="713"/>
          <ac:spMkLst>
            <pc:docMk/>
            <pc:sldMk cId="827180394" sldId="259"/>
            <ac:spMk id="3" creationId="{7A973C53-27B1-9FBB-2289-455B87E820BB}"/>
          </ac:spMkLst>
        </pc:spChg>
        <pc:spChg chg="add">
          <ac:chgData name="nicolas moya" userId="035d276d6e610068" providerId="Windows Live" clId="Web-{41A24544-9F67-4C5E-BB62-DE3D8267A421}" dt="2023-01-16T15:00:15.321" v="713"/>
          <ac:spMkLst>
            <pc:docMk/>
            <pc:sldMk cId="827180394" sldId="259"/>
            <ac:spMk id="8" creationId="{1BB867FF-FC45-48F7-8104-F89BE54909F1}"/>
          </ac:spMkLst>
        </pc:spChg>
        <pc:spChg chg="add">
          <ac:chgData name="nicolas moya" userId="035d276d6e610068" providerId="Windows Live" clId="Web-{41A24544-9F67-4C5E-BB62-DE3D8267A421}" dt="2023-01-16T15:00:15.321" v="713"/>
          <ac:spMkLst>
            <pc:docMk/>
            <pc:sldMk cId="827180394" sldId="259"/>
            <ac:spMk id="10" creationId="{8BB56887-D0D5-4F0C-9E19-7247EB83C8B7}"/>
          </ac:spMkLst>
        </pc:spChg>
        <pc:spChg chg="add">
          <ac:chgData name="nicolas moya" userId="035d276d6e610068" providerId="Windows Live" clId="Web-{41A24544-9F67-4C5E-BB62-DE3D8267A421}" dt="2023-01-16T15:00:15.321" v="713"/>
          <ac:spMkLst>
            <pc:docMk/>
            <pc:sldMk cId="827180394" sldId="259"/>
            <ac:spMk id="12" creationId="{081E4A58-353D-44AE-B2FC-2A74E2E400F7}"/>
          </ac:spMkLst>
        </pc:spChg>
      </pc:sldChg>
      <pc:sldChg chg="addSp modSp new mod setBg">
        <pc:chgData name="nicolas moya" userId="035d276d6e610068" providerId="Windows Live" clId="Web-{41A24544-9F67-4C5E-BB62-DE3D8267A421}" dt="2023-01-16T14:55:07.314" v="483" actId="1076"/>
        <pc:sldMkLst>
          <pc:docMk/>
          <pc:sldMk cId="4246106237" sldId="260"/>
        </pc:sldMkLst>
        <pc:spChg chg="mod">
          <ac:chgData name="nicolas moya" userId="035d276d6e610068" providerId="Windows Live" clId="Web-{41A24544-9F67-4C5E-BB62-DE3D8267A421}" dt="2023-01-16T14:54:26.672" v="479"/>
          <ac:spMkLst>
            <pc:docMk/>
            <pc:sldMk cId="4246106237" sldId="260"/>
            <ac:spMk id="2" creationId="{D25EDC2D-635A-BB70-6F57-10327172E911}"/>
          </ac:spMkLst>
        </pc:spChg>
        <pc:spChg chg="mod">
          <ac:chgData name="nicolas moya" userId="035d276d6e610068" providerId="Windows Live" clId="Web-{41A24544-9F67-4C5E-BB62-DE3D8267A421}" dt="2023-01-16T14:54:26.672" v="479"/>
          <ac:spMkLst>
            <pc:docMk/>
            <pc:sldMk cId="4246106237" sldId="260"/>
            <ac:spMk id="3" creationId="{15EB1105-0556-C95D-6E8F-89B4E7172A89}"/>
          </ac:spMkLst>
        </pc:spChg>
        <pc:spChg chg="add">
          <ac:chgData name="nicolas moya" userId="035d276d6e610068" providerId="Windows Live" clId="Web-{41A24544-9F67-4C5E-BB62-DE3D8267A421}" dt="2023-01-16T14:54:26.672" v="479"/>
          <ac:spMkLst>
            <pc:docMk/>
            <pc:sldMk cId="4246106237" sldId="260"/>
            <ac:spMk id="8" creationId="{907EF6B7-1338-4443-8C46-6A318D952DFD}"/>
          </ac:spMkLst>
        </pc:spChg>
        <pc:spChg chg="add">
          <ac:chgData name="nicolas moya" userId="035d276d6e610068" providerId="Windows Live" clId="Web-{41A24544-9F67-4C5E-BB62-DE3D8267A421}" dt="2023-01-16T14:54:26.672" v="479"/>
          <ac:spMkLst>
            <pc:docMk/>
            <pc:sldMk cId="4246106237" sldId="260"/>
            <ac:spMk id="10" creationId="{DAAE4CDD-124C-4DCF-9584-B6033B545DD5}"/>
          </ac:spMkLst>
        </pc:spChg>
        <pc:spChg chg="add">
          <ac:chgData name="nicolas moya" userId="035d276d6e610068" providerId="Windows Live" clId="Web-{41A24544-9F67-4C5E-BB62-DE3D8267A421}" dt="2023-01-16T14:54:26.672" v="479"/>
          <ac:spMkLst>
            <pc:docMk/>
            <pc:sldMk cId="4246106237" sldId="260"/>
            <ac:spMk id="12" creationId="{081E4A58-353D-44AE-B2FC-2A74E2E400F7}"/>
          </ac:spMkLst>
        </pc:spChg>
        <pc:picChg chg="add mod">
          <ac:chgData name="nicolas moya" userId="035d276d6e610068" providerId="Windows Live" clId="Web-{41A24544-9F67-4C5E-BB62-DE3D8267A421}" dt="2023-01-16T14:55:07.314" v="483" actId="1076"/>
          <ac:picMkLst>
            <pc:docMk/>
            <pc:sldMk cId="4246106237" sldId="260"/>
            <ac:picMk id="4" creationId="{2C67C900-C853-D078-EAA4-D0C4F4BC3A37}"/>
          </ac:picMkLst>
        </pc:picChg>
      </pc:sldChg>
      <pc:sldChg chg="addSp modSp new mod setBg addAnim">
        <pc:chgData name="nicolas moya" userId="035d276d6e610068" providerId="Windows Live" clId="Web-{41A24544-9F67-4C5E-BB62-DE3D8267A421}" dt="2023-01-16T15:02:11.433" v="756" actId="20577"/>
        <pc:sldMkLst>
          <pc:docMk/>
          <pc:sldMk cId="4198001432" sldId="261"/>
        </pc:sldMkLst>
        <pc:spChg chg="mod">
          <ac:chgData name="nicolas moya" userId="035d276d6e610068" providerId="Windows Live" clId="Web-{41A24544-9F67-4C5E-BB62-DE3D8267A421}" dt="2023-01-16T15:01:46.854" v="751"/>
          <ac:spMkLst>
            <pc:docMk/>
            <pc:sldMk cId="4198001432" sldId="261"/>
            <ac:spMk id="2" creationId="{14DDFC40-F008-5561-D375-AB8309259293}"/>
          </ac:spMkLst>
        </pc:spChg>
        <pc:spChg chg="mod">
          <ac:chgData name="nicolas moya" userId="035d276d6e610068" providerId="Windows Live" clId="Web-{41A24544-9F67-4C5E-BB62-DE3D8267A421}" dt="2023-01-16T15:02:11.433" v="756" actId="20577"/>
          <ac:spMkLst>
            <pc:docMk/>
            <pc:sldMk cId="4198001432" sldId="261"/>
            <ac:spMk id="3" creationId="{D03C2326-B6B5-F326-02F4-F53100FC6140}"/>
          </ac:spMkLst>
        </pc:spChg>
        <pc:spChg chg="add">
          <ac:chgData name="nicolas moya" userId="035d276d6e610068" providerId="Windows Live" clId="Web-{41A24544-9F67-4C5E-BB62-DE3D8267A421}" dt="2023-01-16T15:01:46.854" v="751"/>
          <ac:spMkLst>
            <pc:docMk/>
            <pc:sldMk cId="4198001432" sldId="261"/>
            <ac:spMk id="9" creationId="{59A309A7-1751-4ABE-A3C1-EEC40366AD89}"/>
          </ac:spMkLst>
        </pc:spChg>
        <pc:spChg chg="add">
          <ac:chgData name="nicolas moya" userId="035d276d6e610068" providerId="Windows Live" clId="Web-{41A24544-9F67-4C5E-BB62-DE3D8267A421}" dt="2023-01-16T15:01:46.854" v="751"/>
          <ac:spMkLst>
            <pc:docMk/>
            <pc:sldMk cId="4198001432" sldId="261"/>
            <ac:spMk id="11" creationId="{967D8EB6-EAE1-4F9C-B398-83321E287204}"/>
          </ac:spMkLst>
        </pc:spChg>
        <pc:picChg chg="add mod">
          <ac:chgData name="nicolas moya" userId="035d276d6e610068" providerId="Windows Live" clId="Web-{41A24544-9F67-4C5E-BB62-DE3D8267A421}" dt="2023-01-16T15:01:46.854" v="751"/>
          <ac:picMkLst>
            <pc:docMk/>
            <pc:sldMk cId="4198001432" sldId="261"/>
            <ac:picMk id="4" creationId="{84D3F0B1-C5FB-DCCD-A5E9-27D6565FA56E}"/>
          </ac:picMkLst>
        </pc:picChg>
      </pc:sldChg>
      <pc:sldChg chg="modSp new">
        <pc:chgData name="nicolas moya" userId="035d276d6e610068" providerId="Windows Live" clId="Web-{41A24544-9F67-4C5E-BB62-DE3D8267A421}" dt="2023-01-16T15:04:32.936" v="762" actId="20577"/>
        <pc:sldMkLst>
          <pc:docMk/>
          <pc:sldMk cId="69313527" sldId="262"/>
        </pc:sldMkLst>
        <pc:spChg chg="mod">
          <ac:chgData name="nicolas moya" userId="035d276d6e610068" providerId="Windows Live" clId="Web-{41A24544-9F67-4C5E-BB62-DE3D8267A421}" dt="2023-01-16T15:04:32.936" v="762" actId="20577"/>
          <ac:spMkLst>
            <pc:docMk/>
            <pc:sldMk cId="69313527" sldId="262"/>
            <ac:spMk id="2" creationId="{38B7ADA9-1D7F-3709-F993-64B62D421F09}"/>
          </ac:spMkLst>
        </pc:spChg>
      </pc:sldChg>
    </pc:docChg>
  </pc:docChgLst>
  <pc:docChgLst>
    <pc:chgData name="nicolas moya" userId="035d276d6e610068" providerId="Windows Live" clId="Web-{89489AA7-A041-4508-B46B-28FD0A8F354D}"/>
    <pc:docChg chg="modSld">
      <pc:chgData name="nicolas moya" userId="035d276d6e610068" providerId="Windows Live" clId="Web-{89489AA7-A041-4508-B46B-28FD0A8F354D}" dt="2023-01-16T16:15:30.967" v="11" actId="20577"/>
      <pc:docMkLst>
        <pc:docMk/>
      </pc:docMkLst>
      <pc:sldChg chg="modSp">
        <pc:chgData name="nicolas moya" userId="035d276d6e610068" providerId="Windows Live" clId="Web-{89489AA7-A041-4508-B46B-28FD0A8F354D}" dt="2023-01-16T16:15:30.967" v="11" actId="20577"/>
        <pc:sldMkLst>
          <pc:docMk/>
          <pc:sldMk cId="1149290022" sldId="265"/>
        </pc:sldMkLst>
        <pc:spChg chg="mod">
          <ac:chgData name="nicolas moya" userId="035d276d6e610068" providerId="Windows Live" clId="Web-{89489AA7-A041-4508-B46B-28FD0A8F354D}" dt="2023-01-16T16:15:30.967" v="11" actId="20577"/>
          <ac:spMkLst>
            <pc:docMk/>
            <pc:sldMk cId="1149290022" sldId="265"/>
            <ac:spMk id="3" creationId="{88ECE0AC-54A6-D956-64B3-354DB4DDC2E5}"/>
          </ac:spMkLst>
        </pc:spChg>
      </pc:sldChg>
    </pc:docChg>
  </pc:docChgLst>
  <pc:docChgLst>
    <pc:chgData name="nicolas moya" userId="035d276d6e610068" providerId="Windows Live" clId="Web-{BEE330B7-29C9-4E8F-9564-35219CC76A5E}"/>
    <pc:docChg chg="modSld">
      <pc:chgData name="nicolas moya" userId="035d276d6e610068" providerId="Windows Live" clId="Web-{BEE330B7-29C9-4E8F-9564-35219CC76A5E}" dt="2023-01-16T16:52:36.496" v="310" actId="20577"/>
      <pc:docMkLst>
        <pc:docMk/>
      </pc:docMkLst>
      <pc:sldChg chg="modSp">
        <pc:chgData name="nicolas moya" userId="035d276d6e610068" providerId="Windows Live" clId="Web-{BEE330B7-29C9-4E8F-9564-35219CC76A5E}" dt="2023-01-16T16:52:36.496" v="310" actId="20577"/>
        <pc:sldMkLst>
          <pc:docMk/>
          <pc:sldMk cId="4246106237" sldId="260"/>
        </pc:sldMkLst>
        <pc:spChg chg="mod">
          <ac:chgData name="nicolas moya" userId="035d276d6e610068" providerId="Windows Live" clId="Web-{BEE330B7-29C9-4E8F-9564-35219CC76A5E}" dt="2023-01-16T16:52:36.496" v="310" actId="20577"/>
          <ac:spMkLst>
            <pc:docMk/>
            <pc:sldMk cId="4246106237" sldId="260"/>
            <ac:spMk id="3" creationId="{15EB1105-0556-C95D-6E8F-89B4E7172A89}"/>
          </ac:spMkLst>
        </pc:spChg>
      </pc:sldChg>
      <pc:sldChg chg="addSp modSp mod setBg">
        <pc:chgData name="nicolas moya" userId="035d276d6e610068" providerId="Windows Live" clId="Web-{BEE330B7-29C9-4E8F-9564-35219CC76A5E}" dt="2023-01-16T16:52:21.543" v="306" actId="20577"/>
        <pc:sldMkLst>
          <pc:docMk/>
          <pc:sldMk cId="1149290022" sldId="265"/>
        </pc:sldMkLst>
        <pc:spChg chg="mod">
          <ac:chgData name="nicolas moya" userId="035d276d6e610068" providerId="Windows Live" clId="Web-{BEE330B7-29C9-4E8F-9564-35219CC76A5E}" dt="2023-01-16T16:50:00.804" v="237" actId="1076"/>
          <ac:spMkLst>
            <pc:docMk/>
            <pc:sldMk cId="1149290022" sldId="265"/>
            <ac:spMk id="2" creationId="{EEA9DB34-5EEE-8D99-C3B6-097E46CC6469}"/>
          </ac:spMkLst>
        </pc:spChg>
        <pc:spChg chg="mod">
          <ac:chgData name="nicolas moya" userId="035d276d6e610068" providerId="Windows Live" clId="Web-{BEE330B7-29C9-4E8F-9564-35219CC76A5E}" dt="2023-01-16T16:52:21.543" v="306" actId="20577"/>
          <ac:spMkLst>
            <pc:docMk/>
            <pc:sldMk cId="1149290022" sldId="265"/>
            <ac:spMk id="3" creationId="{88ECE0AC-54A6-D956-64B3-354DB4DDC2E5}"/>
          </ac:spMkLst>
        </pc:spChg>
        <pc:spChg chg="add">
          <ac:chgData name="nicolas moya" userId="035d276d6e610068" providerId="Windows Live" clId="Web-{BEE330B7-29C9-4E8F-9564-35219CC76A5E}" dt="2023-01-16T16:47:10.877" v="112"/>
          <ac:spMkLst>
            <pc:docMk/>
            <pc:sldMk cId="1149290022" sldId="265"/>
            <ac:spMk id="9" creationId="{2B97F24A-32CE-4C1C-A50D-3016B394DCFB}"/>
          </ac:spMkLst>
        </pc:spChg>
        <pc:spChg chg="add">
          <ac:chgData name="nicolas moya" userId="035d276d6e610068" providerId="Windows Live" clId="Web-{BEE330B7-29C9-4E8F-9564-35219CC76A5E}" dt="2023-01-16T16:47:10.877" v="112"/>
          <ac:spMkLst>
            <pc:docMk/>
            <pc:sldMk cId="1149290022" sldId="265"/>
            <ac:spMk id="11" creationId="{CD8B4F24-440B-49E9-B85D-733523DC064B}"/>
          </ac:spMkLst>
        </pc:spChg>
        <pc:picChg chg="add mod">
          <ac:chgData name="nicolas moya" userId="035d276d6e610068" providerId="Windows Live" clId="Web-{BEE330B7-29C9-4E8F-9564-35219CC76A5E}" dt="2023-01-16T16:48:15.145" v="126" actId="1076"/>
          <ac:picMkLst>
            <pc:docMk/>
            <pc:sldMk cId="1149290022" sldId="265"/>
            <ac:picMk id="4" creationId="{73233BBC-EADB-C2E5-5E62-83381588431F}"/>
          </ac:picMkLst>
        </pc:picChg>
        <pc:picChg chg="add mod">
          <ac:chgData name="nicolas moya" userId="035d276d6e610068" providerId="Windows Live" clId="Web-{BEE330B7-29C9-4E8F-9564-35219CC76A5E}" dt="2023-01-16T16:48:13.504" v="125" actId="1076"/>
          <ac:picMkLst>
            <pc:docMk/>
            <pc:sldMk cId="1149290022" sldId="265"/>
            <ac:picMk id="5" creationId="{EFE59CAC-08A2-142D-BB5B-D69BCF2E631E}"/>
          </ac:picMkLst>
        </pc:picChg>
      </pc:sldChg>
    </pc:docChg>
  </pc:docChgLst>
  <pc:docChgLst>
    <pc:chgData name="nicolas moya" userId="035d276d6e610068" providerId="Windows Live" clId="Web-{FBA18121-50E4-4FDB-A7FF-142831140BF0}"/>
    <pc:docChg chg="addSld modSld addMainMaster delMainMaster">
      <pc:chgData name="nicolas moya" userId="035d276d6e610068" providerId="Windows Live" clId="Web-{FBA18121-50E4-4FDB-A7FF-142831140BF0}" dt="2023-01-16T15:59:12.596" v="536" actId="20577"/>
      <pc:docMkLst>
        <pc:docMk/>
      </pc:docMkLst>
      <pc:sldChg chg="addSp delSp modSp mod modClrScheme addAnim delDesignElem chgLayout">
        <pc:chgData name="nicolas moya" userId="035d276d6e610068" providerId="Windows Live" clId="Web-{FBA18121-50E4-4FDB-A7FF-142831140BF0}" dt="2023-01-16T15:31:48.108" v="247"/>
        <pc:sldMkLst>
          <pc:docMk/>
          <pc:sldMk cId="2406273178" sldId="256"/>
        </pc:sldMkLst>
        <pc:spChg chg="mod ord">
          <ac:chgData name="nicolas moya" userId="035d276d6e610068" providerId="Windows Live" clId="Web-{FBA18121-50E4-4FDB-A7FF-142831140BF0}" dt="2023-01-16T15:31:48.108" v="245"/>
          <ac:spMkLst>
            <pc:docMk/>
            <pc:sldMk cId="2406273178" sldId="256"/>
            <ac:spMk id="2" creationId="{00000000-0000-0000-0000-000000000000}"/>
          </ac:spMkLst>
        </pc:spChg>
        <pc:spChg chg="mod ord">
          <ac:chgData name="nicolas moya" userId="035d276d6e610068" providerId="Windows Live" clId="Web-{FBA18121-50E4-4FDB-A7FF-142831140BF0}" dt="2023-01-16T15:31:48.108" v="245"/>
          <ac:spMkLst>
            <pc:docMk/>
            <pc:sldMk cId="2406273178" sldId="256"/>
            <ac:spMk id="3" creationId="{00000000-0000-0000-0000-000000000000}"/>
          </ac:spMkLst>
        </pc:spChg>
        <pc:spChg chg="add">
          <ac:chgData name="nicolas moya" userId="035d276d6e610068" providerId="Windows Live" clId="Web-{FBA18121-50E4-4FDB-A7FF-142831140BF0}" dt="2023-01-16T15:31:48.108" v="245"/>
          <ac:spMkLst>
            <pc:docMk/>
            <pc:sldMk cId="2406273178" sldId="256"/>
            <ac:spMk id="6" creationId="{854DEE1C-7FD6-4FA0-A96A-BDF952F199AB}"/>
          </ac:spMkLst>
        </pc:spChg>
        <pc:spChg chg="del">
          <ac:chgData name="nicolas moya" userId="035d276d6e610068" providerId="Windows Live" clId="Web-{FBA18121-50E4-4FDB-A7FF-142831140BF0}" dt="2023-01-16T15:31:21.779" v="242"/>
          <ac:spMkLst>
            <pc:docMk/>
            <pc:sldMk cId="2406273178" sldId="256"/>
            <ac:spMk id="11" creationId="{8D1AD6B3-BE88-4CEB-BA17-790657CC4729}"/>
          </ac:spMkLst>
        </pc:spChg>
        <pc:spChg chg="del">
          <ac:chgData name="nicolas moya" userId="035d276d6e610068" providerId="Windows Live" clId="Web-{FBA18121-50E4-4FDB-A7FF-142831140BF0}" dt="2023-01-16T15:31:21.779" v="242"/>
          <ac:spMkLst>
            <pc:docMk/>
            <pc:sldMk cId="2406273178" sldId="256"/>
            <ac:spMk id="12" creationId="{A3363022-C969-41E9-8EB2-E4C94908C1FA}"/>
          </ac:spMkLst>
        </pc:spChg>
        <pc:grpChg chg="del">
          <ac:chgData name="nicolas moya" userId="035d276d6e610068" providerId="Windows Live" clId="Web-{FBA18121-50E4-4FDB-A7FF-142831140BF0}" dt="2023-01-16T15:31:21.779" v="242"/>
          <ac:grpSpMkLst>
            <pc:docMk/>
            <pc:sldMk cId="2406273178" sldId="256"/>
            <ac:grpSpMk id="13" creationId="{89D1390B-7E13-4B4F-9CB2-391063412E54}"/>
          </ac:grpSpMkLst>
        </pc:grpChg>
        <pc:picChg chg="mod">
          <ac:chgData name="nicolas moya" userId="035d276d6e610068" providerId="Windows Live" clId="Web-{FBA18121-50E4-4FDB-A7FF-142831140BF0}" dt="2023-01-16T15:31:48.108" v="245"/>
          <ac:picMkLst>
            <pc:docMk/>
            <pc:sldMk cId="2406273178" sldId="256"/>
            <ac:picMk id="4" creationId="{4D4337D3-FC1F-0BEA-409A-7749E524DFC5}"/>
          </ac:picMkLst>
        </pc:picChg>
      </pc:sldChg>
      <pc:sldChg chg="addSp delSp modSp mod modClrScheme delDesignElem chgLayout">
        <pc:chgData name="nicolas moya" userId="035d276d6e610068" providerId="Windows Live" clId="Web-{FBA18121-50E4-4FDB-A7FF-142831140BF0}" dt="2023-01-16T15:31:39.311" v="244"/>
        <pc:sldMkLst>
          <pc:docMk/>
          <pc:sldMk cId="1790870726" sldId="257"/>
        </pc:sldMkLst>
        <pc:spChg chg="mod ord">
          <ac:chgData name="nicolas moya" userId="035d276d6e610068" providerId="Windows Live" clId="Web-{FBA18121-50E4-4FDB-A7FF-142831140BF0}" dt="2023-01-16T15:31:39.311" v="244"/>
          <ac:spMkLst>
            <pc:docMk/>
            <pc:sldMk cId="1790870726" sldId="257"/>
            <ac:spMk id="2" creationId="{1C460D32-B1C1-F772-3165-CBD239451987}"/>
          </ac:spMkLst>
        </pc:spChg>
        <pc:spChg chg="add">
          <ac:chgData name="nicolas moya" userId="035d276d6e610068" providerId="Windows Live" clId="Web-{FBA18121-50E4-4FDB-A7FF-142831140BF0}" dt="2023-01-16T15:31:39.311" v="244"/>
          <ac:spMkLst>
            <pc:docMk/>
            <pc:sldMk cId="1790870726" sldId="257"/>
            <ac:spMk id="27" creationId="{27BDFED6-6E33-4606-AFE2-886ADB1C018E}"/>
          </ac:spMkLst>
        </pc:spChg>
        <pc:spChg chg="add">
          <ac:chgData name="nicolas moya" userId="035d276d6e610068" providerId="Windows Live" clId="Web-{FBA18121-50E4-4FDB-A7FF-142831140BF0}" dt="2023-01-16T15:31:39.311" v="244"/>
          <ac:spMkLst>
            <pc:docMk/>
            <pc:sldMk cId="1790870726" sldId="257"/>
            <ac:spMk id="29" creationId="{890DEF05-784E-4B61-89E4-04C4ECF4E5A0}"/>
          </ac:spMkLst>
        </pc:spChg>
        <pc:spChg chg="del">
          <ac:chgData name="nicolas moya" userId="035d276d6e610068" providerId="Windows Live" clId="Web-{FBA18121-50E4-4FDB-A7FF-142831140BF0}" dt="2023-01-16T15:31:21.779" v="242"/>
          <ac:spMkLst>
            <pc:docMk/>
            <pc:sldMk cId="1790870726" sldId="257"/>
            <ac:spMk id="37" creationId="{27BDFED6-6E33-4606-AFE2-886ADB1C018E}"/>
          </ac:spMkLst>
        </pc:spChg>
        <pc:spChg chg="del">
          <ac:chgData name="nicolas moya" userId="035d276d6e610068" providerId="Windows Live" clId="Web-{FBA18121-50E4-4FDB-A7FF-142831140BF0}" dt="2023-01-16T15:31:21.779" v="242"/>
          <ac:spMkLst>
            <pc:docMk/>
            <pc:sldMk cId="1790870726" sldId="257"/>
            <ac:spMk id="39" creationId="{890DEF05-784E-4B61-89E4-04C4ECF4E5A0}"/>
          </ac:spMkLst>
        </pc:spChg>
        <pc:cxnChg chg="add">
          <ac:chgData name="nicolas moya" userId="035d276d6e610068" providerId="Windows Live" clId="Web-{FBA18121-50E4-4FDB-A7FF-142831140BF0}" dt="2023-01-16T15:31:39.311" v="244"/>
          <ac:cxnSpMkLst>
            <pc:docMk/>
            <pc:sldMk cId="1790870726" sldId="257"/>
            <ac:cxnSpMk id="31" creationId="{C41BAEC7-F7B0-4224-8B18-8F74B7D87F0B}"/>
          </ac:cxnSpMkLst>
        </pc:cxnChg>
        <pc:cxnChg chg="del">
          <ac:chgData name="nicolas moya" userId="035d276d6e610068" providerId="Windows Live" clId="Web-{FBA18121-50E4-4FDB-A7FF-142831140BF0}" dt="2023-01-16T15:31:21.779" v="242"/>
          <ac:cxnSpMkLst>
            <pc:docMk/>
            <pc:sldMk cId="1790870726" sldId="257"/>
            <ac:cxnSpMk id="41" creationId="{C41BAEC7-F7B0-4224-8B18-8F74B7D87F0B}"/>
          </ac:cxnSpMkLst>
        </pc:cxnChg>
      </pc:sldChg>
      <pc:sldChg chg="addSp delSp modSp mod modClrScheme delDesignElem chgLayout">
        <pc:chgData name="nicolas moya" userId="035d276d6e610068" providerId="Windows Live" clId="Web-{FBA18121-50E4-4FDB-A7FF-142831140BF0}" dt="2023-01-16T15:32:02.874" v="249"/>
        <pc:sldMkLst>
          <pc:docMk/>
          <pc:sldMk cId="827180394" sldId="259"/>
        </pc:sldMkLst>
        <pc:spChg chg="mod ord">
          <ac:chgData name="nicolas moya" userId="035d276d6e610068" providerId="Windows Live" clId="Web-{FBA18121-50E4-4FDB-A7FF-142831140BF0}" dt="2023-01-16T15:32:02.874" v="249"/>
          <ac:spMkLst>
            <pc:docMk/>
            <pc:sldMk cId="827180394" sldId="259"/>
            <ac:spMk id="2" creationId="{5350E71B-53FA-73DA-150B-2AF881E0B5A8}"/>
          </ac:spMkLst>
        </pc:spChg>
        <pc:spChg chg="mod ord">
          <ac:chgData name="nicolas moya" userId="035d276d6e610068" providerId="Windows Live" clId="Web-{FBA18121-50E4-4FDB-A7FF-142831140BF0}" dt="2023-01-16T15:32:02.874" v="249"/>
          <ac:spMkLst>
            <pc:docMk/>
            <pc:sldMk cId="827180394" sldId="259"/>
            <ac:spMk id="3" creationId="{7A973C53-27B1-9FBB-2289-455B87E820BB}"/>
          </ac:spMkLst>
        </pc:spChg>
        <pc:spChg chg="add">
          <ac:chgData name="nicolas moya" userId="035d276d6e610068" providerId="Windows Live" clId="Web-{FBA18121-50E4-4FDB-A7FF-142831140BF0}" dt="2023-01-16T15:32:02.874" v="249"/>
          <ac:spMkLst>
            <pc:docMk/>
            <pc:sldMk cId="827180394" sldId="259"/>
            <ac:spMk id="5" creationId="{68717E5B-2C1D-4094-9D25-6FF6FBD92379}"/>
          </ac:spMkLst>
        </pc:spChg>
        <pc:spChg chg="add">
          <ac:chgData name="nicolas moya" userId="035d276d6e610068" providerId="Windows Live" clId="Web-{FBA18121-50E4-4FDB-A7FF-142831140BF0}" dt="2023-01-16T15:32:02.874" v="249"/>
          <ac:spMkLst>
            <pc:docMk/>
            <pc:sldMk cId="827180394" sldId="259"/>
            <ac:spMk id="6" creationId="{6B6E033A-DB2E-49B8-B600-B38E0C280263}"/>
          </ac:spMkLst>
        </pc:spChg>
        <pc:spChg chg="del">
          <ac:chgData name="nicolas moya" userId="035d276d6e610068" providerId="Windows Live" clId="Web-{FBA18121-50E4-4FDB-A7FF-142831140BF0}" dt="2023-01-16T15:31:21.779" v="242"/>
          <ac:spMkLst>
            <pc:docMk/>
            <pc:sldMk cId="827180394" sldId="259"/>
            <ac:spMk id="8" creationId="{1BB867FF-FC45-48F7-8104-F89BE54909F1}"/>
          </ac:spMkLst>
        </pc:spChg>
        <pc:spChg chg="del">
          <ac:chgData name="nicolas moya" userId="035d276d6e610068" providerId="Windows Live" clId="Web-{FBA18121-50E4-4FDB-A7FF-142831140BF0}" dt="2023-01-16T15:31:21.779" v="242"/>
          <ac:spMkLst>
            <pc:docMk/>
            <pc:sldMk cId="827180394" sldId="259"/>
            <ac:spMk id="10" creationId="{8BB56887-D0D5-4F0C-9E19-7247EB83C8B7}"/>
          </ac:spMkLst>
        </pc:spChg>
        <pc:spChg chg="del">
          <ac:chgData name="nicolas moya" userId="035d276d6e610068" providerId="Windows Live" clId="Web-{FBA18121-50E4-4FDB-A7FF-142831140BF0}" dt="2023-01-16T15:31:21.779" v="242"/>
          <ac:spMkLst>
            <pc:docMk/>
            <pc:sldMk cId="827180394" sldId="259"/>
            <ac:spMk id="12" creationId="{081E4A58-353D-44AE-B2FC-2A74E2E400F7}"/>
          </ac:spMkLst>
        </pc:spChg>
      </pc:sldChg>
      <pc:sldChg chg="addSp delSp modSp mod modClrScheme delDesignElem chgLayout">
        <pc:chgData name="nicolas moya" userId="035d276d6e610068" providerId="Windows Live" clId="Web-{FBA18121-50E4-4FDB-A7FF-142831140BF0}" dt="2023-01-16T15:31:55.280" v="248"/>
        <pc:sldMkLst>
          <pc:docMk/>
          <pc:sldMk cId="4246106237" sldId="260"/>
        </pc:sldMkLst>
        <pc:spChg chg="mod ord">
          <ac:chgData name="nicolas moya" userId="035d276d6e610068" providerId="Windows Live" clId="Web-{FBA18121-50E4-4FDB-A7FF-142831140BF0}" dt="2023-01-16T15:31:55.280" v="248"/>
          <ac:spMkLst>
            <pc:docMk/>
            <pc:sldMk cId="4246106237" sldId="260"/>
            <ac:spMk id="2" creationId="{D25EDC2D-635A-BB70-6F57-10327172E911}"/>
          </ac:spMkLst>
        </pc:spChg>
        <pc:spChg chg="mod ord">
          <ac:chgData name="nicolas moya" userId="035d276d6e610068" providerId="Windows Live" clId="Web-{FBA18121-50E4-4FDB-A7FF-142831140BF0}" dt="2023-01-16T15:31:55.280" v="248"/>
          <ac:spMkLst>
            <pc:docMk/>
            <pc:sldMk cId="4246106237" sldId="260"/>
            <ac:spMk id="3" creationId="{15EB1105-0556-C95D-6E8F-89B4E7172A89}"/>
          </ac:spMkLst>
        </pc:spChg>
        <pc:spChg chg="del">
          <ac:chgData name="nicolas moya" userId="035d276d6e610068" providerId="Windows Live" clId="Web-{FBA18121-50E4-4FDB-A7FF-142831140BF0}" dt="2023-01-16T15:31:21.779" v="242"/>
          <ac:spMkLst>
            <pc:docMk/>
            <pc:sldMk cId="4246106237" sldId="260"/>
            <ac:spMk id="8" creationId="{907EF6B7-1338-4443-8C46-6A318D952DFD}"/>
          </ac:spMkLst>
        </pc:spChg>
        <pc:spChg chg="add">
          <ac:chgData name="nicolas moya" userId="035d276d6e610068" providerId="Windows Live" clId="Web-{FBA18121-50E4-4FDB-A7FF-142831140BF0}" dt="2023-01-16T15:31:55.280" v="248"/>
          <ac:spMkLst>
            <pc:docMk/>
            <pc:sldMk cId="4246106237" sldId="260"/>
            <ac:spMk id="9" creationId="{AA866F0E-F54B-4BF5-8A88-7D97BD45FC0C}"/>
          </ac:spMkLst>
        </pc:spChg>
        <pc:spChg chg="del">
          <ac:chgData name="nicolas moya" userId="035d276d6e610068" providerId="Windows Live" clId="Web-{FBA18121-50E4-4FDB-A7FF-142831140BF0}" dt="2023-01-16T15:31:21.779" v="242"/>
          <ac:spMkLst>
            <pc:docMk/>
            <pc:sldMk cId="4246106237" sldId="260"/>
            <ac:spMk id="10" creationId="{DAAE4CDD-124C-4DCF-9584-B6033B545DD5}"/>
          </ac:spMkLst>
        </pc:spChg>
        <pc:spChg chg="add">
          <ac:chgData name="nicolas moya" userId="035d276d6e610068" providerId="Windows Live" clId="Web-{FBA18121-50E4-4FDB-A7FF-142831140BF0}" dt="2023-01-16T15:31:55.280" v="248"/>
          <ac:spMkLst>
            <pc:docMk/>
            <pc:sldMk cId="4246106237" sldId="260"/>
            <ac:spMk id="11" creationId="{8229EC50-E910-4AE2-9EEA-604A81EF6147}"/>
          </ac:spMkLst>
        </pc:spChg>
        <pc:spChg chg="del">
          <ac:chgData name="nicolas moya" userId="035d276d6e610068" providerId="Windows Live" clId="Web-{FBA18121-50E4-4FDB-A7FF-142831140BF0}" dt="2023-01-16T15:31:21.779" v="242"/>
          <ac:spMkLst>
            <pc:docMk/>
            <pc:sldMk cId="4246106237" sldId="260"/>
            <ac:spMk id="12" creationId="{081E4A58-353D-44AE-B2FC-2A74E2E400F7}"/>
          </ac:spMkLst>
        </pc:spChg>
        <pc:picChg chg="mod">
          <ac:chgData name="nicolas moya" userId="035d276d6e610068" providerId="Windows Live" clId="Web-{FBA18121-50E4-4FDB-A7FF-142831140BF0}" dt="2023-01-16T15:31:55.280" v="248"/>
          <ac:picMkLst>
            <pc:docMk/>
            <pc:sldMk cId="4246106237" sldId="260"/>
            <ac:picMk id="4" creationId="{2C67C900-C853-D078-EAA4-D0C4F4BC3A37}"/>
          </ac:picMkLst>
        </pc:picChg>
      </pc:sldChg>
      <pc:sldChg chg="delSp modSp mod modClrScheme delDesignElem chgLayout">
        <pc:chgData name="nicolas moya" userId="035d276d6e610068" providerId="Windows Live" clId="Web-{FBA18121-50E4-4FDB-A7FF-142831140BF0}" dt="2023-01-16T15:31:29.201" v="243"/>
        <pc:sldMkLst>
          <pc:docMk/>
          <pc:sldMk cId="4198001432" sldId="261"/>
        </pc:sldMkLst>
        <pc:spChg chg="mod ord">
          <ac:chgData name="nicolas moya" userId="035d276d6e610068" providerId="Windows Live" clId="Web-{FBA18121-50E4-4FDB-A7FF-142831140BF0}" dt="2023-01-16T15:31:29.201" v="243"/>
          <ac:spMkLst>
            <pc:docMk/>
            <pc:sldMk cId="4198001432" sldId="261"/>
            <ac:spMk id="2" creationId="{14DDFC40-F008-5561-D375-AB8309259293}"/>
          </ac:spMkLst>
        </pc:spChg>
        <pc:spChg chg="mod ord">
          <ac:chgData name="nicolas moya" userId="035d276d6e610068" providerId="Windows Live" clId="Web-{FBA18121-50E4-4FDB-A7FF-142831140BF0}" dt="2023-01-16T15:31:29.201" v="243"/>
          <ac:spMkLst>
            <pc:docMk/>
            <pc:sldMk cId="4198001432" sldId="261"/>
            <ac:spMk id="3" creationId="{D03C2326-B6B5-F326-02F4-F53100FC6140}"/>
          </ac:spMkLst>
        </pc:spChg>
        <pc:spChg chg="del">
          <ac:chgData name="nicolas moya" userId="035d276d6e610068" providerId="Windows Live" clId="Web-{FBA18121-50E4-4FDB-A7FF-142831140BF0}" dt="2023-01-16T15:31:21.779" v="242"/>
          <ac:spMkLst>
            <pc:docMk/>
            <pc:sldMk cId="4198001432" sldId="261"/>
            <ac:spMk id="9" creationId="{59A309A7-1751-4ABE-A3C1-EEC40366AD89}"/>
          </ac:spMkLst>
        </pc:spChg>
        <pc:spChg chg="del">
          <ac:chgData name="nicolas moya" userId="035d276d6e610068" providerId="Windows Live" clId="Web-{FBA18121-50E4-4FDB-A7FF-142831140BF0}" dt="2023-01-16T15:31:21.779" v="242"/>
          <ac:spMkLst>
            <pc:docMk/>
            <pc:sldMk cId="4198001432" sldId="261"/>
            <ac:spMk id="11" creationId="{967D8EB6-EAE1-4F9C-B398-83321E287204}"/>
          </ac:spMkLst>
        </pc:spChg>
      </pc:sldChg>
      <pc:sldChg chg="addSp delSp modSp mod modClrScheme chgLayout">
        <pc:chgData name="nicolas moya" userId="035d276d6e610068" providerId="Windows Live" clId="Web-{FBA18121-50E4-4FDB-A7FF-142831140BF0}" dt="2023-01-16T15:31:29.201" v="243"/>
        <pc:sldMkLst>
          <pc:docMk/>
          <pc:sldMk cId="69313527" sldId="262"/>
        </pc:sldMkLst>
        <pc:spChg chg="mod ord">
          <ac:chgData name="nicolas moya" userId="035d276d6e610068" providerId="Windows Live" clId="Web-{FBA18121-50E4-4FDB-A7FF-142831140BF0}" dt="2023-01-16T15:31:29.201" v="243"/>
          <ac:spMkLst>
            <pc:docMk/>
            <pc:sldMk cId="69313527" sldId="262"/>
            <ac:spMk id="2" creationId="{38B7ADA9-1D7F-3709-F993-64B62D421F09}"/>
          </ac:spMkLst>
        </pc:spChg>
        <pc:spChg chg="del">
          <ac:chgData name="nicolas moya" userId="035d276d6e610068" providerId="Windows Live" clId="Web-{FBA18121-50E4-4FDB-A7FF-142831140BF0}" dt="2023-01-16T15:26:30.082" v="0"/>
          <ac:spMkLst>
            <pc:docMk/>
            <pc:sldMk cId="69313527" sldId="262"/>
            <ac:spMk id="3" creationId="{173C5A61-8E64-FE7B-B62B-3E2A1CBF1C36}"/>
          </ac:spMkLst>
        </pc:spChg>
        <pc:spChg chg="add">
          <ac:chgData name="nicolas moya" userId="035d276d6e610068" providerId="Windows Live" clId="Web-{FBA18121-50E4-4FDB-A7FF-142831140BF0}" dt="2023-01-16T15:27:13.396" v="3"/>
          <ac:spMkLst>
            <pc:docMk/>
            <pc:sldMk cId="69313527" sldId="262"/>
            <ac:spMk id="5" creationId="{E166ECAB-530E-89F8-B787-1D3216989488}"/>
          </ac:spMkLst>
        </pc:spChg>
        <pc:spChg chg="add mod">
          <ac:chgData name="nicolas moya" userId="035d276d6e610068" providerId="Windows Live" clId="Web-{FBA18121-50E4-4FDB-A7FF-142831140BF0}" dt="2023-01-16T15:28:46.493" v="106" actId="20577"/>
          <ac:spMkLst>
            <pc:docMk/>
            <pc:sldMk cId="69313527" sldId="262"/>
            <ac:spMk id="6" creationId="{36BF8417-9C6B-44DD-D5C5-E6DD50A7155C}"/>
          </ac:spMkLst>
        </pc:spChg>
        <pc:spChg chg="add mod">
          <ac:chgData name="nicolas moya" userId="035d276d6e610068" providerId="Windows Live" clId="Web-{FBA18121-50E4-4FDB-A7FF-142831140BF0}" dt="2023-01-16T15:31:13.325" v="241" actId="20577"/>
          <ac:spMkLst>
            <pc:docMk/>
            <pc:sldMk cId="69313527" sldId="262"/>
            <ac:spMk id="8" creationId="{6FFBDF29-36AF-CB9D-1DE1-D76DF32BAFCF}"/>
          </ac:spMkLst>
        </pc:spChg>
        <pc:picChg chg="add mod ord">
          <ac:chgData name="nicolas moya" userId="035d276d6e610068" providerId="Windows Live" clId="Web-{FBA18121-50E4-4FDB-A7FF-142831140BF0}" dt="2023-01-16T15:31:29.201" v="243"/>
          <ac:picMkLst>
            <pc:docMk/>
            <pc:sldMk cId="69313527" sldId="262"/>
            <ac:picMk id="4" creationId="{129CEDA1-AC05-51C6-DB8A-1F7B1038AA80}"/>
          </ac:picMkLst>
        </pc:picChg>
        <pc:picChg chg="add mod">
          <ac:chgData name="nicolas moya" userId="035d276d6e610068" providerId="Windows Live" clId="Web-{FBA18121-50E4-4FDB-A7FF-142831140BF0}" dt="2023-01-16T15:29:49.182" v="115" actId="1076"/>
          <ac:picMkLst>
            <pc:docMk/>
            <pc:sldMk cId="69313527" sldId="262"/>
            <ac:picMk id="7" creationId="{874943FB-1F73-A858-CBC5-AE5128E5B2F3}"/>
          </ac:picMkLst>
        </pc:picChg>
      </pc:sldChg>
      <pc:sldChg chg="addSp delSp modSp new mod setBg">
        <pc:chgData name="nicolas moya" userId="035d276d6e610068" providerId="Windows Live" clId="Web-{FBA18121-50E4-4FDB-A7FF-142831140BF0}" dt="2023-01-16T15:41:40.829" v="402" actId="20577"/>
        <pc:sldMkLst>
          <pc:docMk/>
          <pc:sldMk cId="535856113" sldId="263"/>
        </pc:sldMkLst>
        <pc:spChg chg="mod">
          <ac:chgData name="nicolas moya" userId="035d276d6e610068" providerId="Windows Live" clId="Web-{FBA18121-50E4-4FDB-A7FF-142831140BF0}" dt="2023-01-16T15:41:29.016" v="399"/>
          <ac:spMkLst>
            <pc:docMk/>
            <pc:sldMk cId="535856113" sldId="263"/>
            <ac:spMk id="2" creationId="{585C4801-9DAA-E609-AE61-E2BABD43CAD7}"/>
          </ac:spMkLst>
        </pc:spChg>
        <pc:spChg chg="mod">
          <ac:chgData name="nicolas moya" userId="035d276d6e610068" providerId="Windows Live" clId="Web-{FBA18121-50E4-4FDB-A7FF-142831140BF0}" dt="2023-01-16T15:41:40.829" v="402" actId="20577"/>
          <ac:spMkLst>
            <pc:docMk/>
            <pc:sldMk cId="535856113" sldId="263"/>
            <ac:spMk id="3" creationId="{9C1D8088-4F35-5D03-1923-70775A5C09EE}"/>
          </ac:spMkLst>
        </pc:spChg>
        <pc:spChg chg="add">
          <ac:chgData name="nicolas moya" userId="035d276d6e610068" providerId="Windows Live" clId="Web-{FBA18121-50E4-4FDB-A7FF-142831140BF0}" dt="2023-01-16T15:41:29.016" v="399"/>
          <ac:spMkLst>
            <pc:docMk/>
            <pc:sldMk cId="535856113" sldId="263"/>
            <ac:spMk id="10" creationId="{77C59BEC-C4CC-4741-B975-08C543178D3D}"/>
          </ac:spMkLst>
        </pc:spChg>
        <pc:spChg chg="add">
          <ac:chgData name="nicolas moya" userId="035d276d6e610068" providerId="Windows Live" clId="Web-{FBA18121-50E4-4FDB-A7FF-142831140BF0}" dt="2023-01-16T15:41:29.016" v="399"/>
          <ac:spMkLst>
            <pc:docMk/>
            <pc:sldMk cId="535856113" sldId="263"/>
            <ac:spMk id="12" creationId="{72DEF309-605D-4117-9340-6D589B6C3A34}"/>
          </ac:spMkLst>
        </pc:spChg>
        <pc:spChg chg="add">
          <ac:chgData name="nicolas moya" userId="035d276d6e610068" providerId="Windows Live" clId="Web-{FBA18121-50E4-4FDB-A7FF-142831140BF0}" dt="2023-01-16T15:41:29.016" v="399"/>
          <ac:spMkLst>
            <pc:docMk/>
            <pc:sldMk cId="535856113" sldId="263"/>
            <ac:spMk id="14" creationId="{A7B99495-F43F-4D80-A44F-2CB4764EB90B}"/>
          </ac:spMkLst>
        </pc:spChg>
        <pc:picChg chg="add del mod">
          <ac:chgData name="nicolas moya" userId="035d276d6e610068" providerId="Windows Live" clId="Web-{FBA18121-50E4-4FDB-A7FF-142831140BF0}" dt="2023-01-16T15:40:34.514" v="386"/>
          <ac:picMkLst>
            <pc:docMk/>
            <pc:sldMk cId="535856113" sldId="263"/>
            <ac:picMk id="4" creationId="{AA31F169-9BC0-018B-352C-7158049497BE}"/>
          </ac:picMkLst>
        </pc:picChg>
        <pc:picChg chg="add mod">
          <ac:chgData name="nicolas moya" userId="035d276d6e610068" providerId="Windows Live" clId="Web-{FBA18121-50E4-4FDB-A7FF-142831140BF0}" dt="2023-01-16T15:41:34.548" v="400" actId="14100"/>
          <ac:picMkLst>
            <pc:docMk/>
            <pc:sldMk cId="535856113" sldId="263"/>
            <ac:picMk id="5" creationId="{D7252470-BEB1-0691-3C23-FDFB9AE50444}"/>
          </ac:picMkLst>
        </pc:picChg>
      </pc:sldChg>
      <pc:sldChg chg="addSp delSp modSp new">
        <pc:chgData name="nicolas moya" userId="035d276d6e610068" providerId="Windows Live" clId="Web-{FBA18121-50E4-4FDB-A7FF-142831140BF0}" dt="2023-01-16T15:56:13.559" v="533" actId="1076"/>
        <pc:sldMkLst>
          <pc:docMk/>
          <pc:sldMk cId="2409238068" sldId="264"/>
        </pc:sldMkLst>
        <pc:spChg chg="mod">
          <ac:chgData name="nicolas moya" userId="035d276d6e610068" providerId="Windows Live" clId="Web-{FBA18121-50E4-4FDB-A7FF-142831140BF0}" dt="2023-01-16T15:52:07.708" v="406" actId="20577"/>
          <ac:spMkLst>
            <pc:docMk/>
            <pc:sldMk cId="2409238068" sldId="264"/>
            <ac:spMk id="2" creationId="{F8A66269-59F8-0AF0-DE10-D67F3886DB18}"/>
          </ac:spMkLst>
        </pc:spChg>
        <pc:spChg chg="del">
          <ac:chgData name="nicolas moya" userId="035d276d6e610068" providerId="Windows Live" clId="Web-{FBA18121-50E4-4FDB-A7FF-142831140BF0}" dt="2023-01-16T15:52:18.442" v="407"/>
          <ac:spMkLst>
            <pc:docMk/>
            <pc:sldMk cId="2409238068" sldId="264"/>
            <ac:spMk id="3" creationId="{171A37E6-BD8C-6D17-090D-89A2E1C343F6}"/>
          </ac:spMkLst>
        </pc:spChg>
        <pc:spChg chg="add mod">
          <ac:chgData name="nicolas moya" userId="035d276d6e610068" providerId="Windows Live" clId="Web-{FBA18121-50E4-4FDB-A7FF-142831140BF0}" dt="2023-01-16T15:53:40.960" v="489" actId="1076"/>
          <ac:spMkLst>
            <pc:docMk/>
            <pc:sldMk cId="2409238068" sldId="264"/>
            <ac:spMk id="5" creationId="{2EA36E1E-FAE2-602D-C9D5-DD3BE847B644}"/>
          </ac:spMkLst>
        </pc:spChg>
        <pc:spChg chg="add mod">
          <ac:chgData name="nicolas moya" userId="035d276d6e610068" providerId="Windows Live" clId="Web-{FBA18121-50E4-4FDB-A7FF-142831140BF0}" dt="2023-01-16T15:56:13.559" v="533" actId="1076"/>
          <ac:spMkLst>
            <pc:docMk/>
            <pc:sldMk cId="2409238068" sldId="264"/>
            <ac:spMk id="7" creationId="{7B8910DE-505E-3CC8-7612-53BF66C3E7FE}"/>
          </ac:spMkLst>
        </pc:spChg>
        <pc:picChg chg="add mod ord">
          <ac:chgData name="nicolas moya" userId="035d276d6e610068" providerId="Windows Live" clId="Web-{FBA18121-50E4-4FDB-A7FF-142831140BF0}" dt="2023-01-16T15:53:36.882" v="488" actId="1076"/>
          <ac:picMkLst>
            <pc:docMk/>
            <pc:sldMk cId="2409238068" sldId="264"/>
            <ac:picMk id="4" creationId="{1F0E4F53-F851-5E66-C9B7-C112ADE4B40E}"/>
          </ac:picMkLst>
        </pc:picChg>
        <pc:picChg chg="add mod">
          <ac:chgData name="nicolas moya" userId="035d276d6e610068" providerId="Windows Live" clId="Web-{FBA18121-50E4-4FDB-A7FF-142831140BF0}" dt="2023-01-16T15:55:22.745" v="492" actId="1076"/>
          <ac:picMkLst>
            <pc:docMk/>
            <pc:sldMk cId="2409238068" sldId="264"/>
            <ac:picMk id="6" creationId="{13E68FDA-28D8-8F6D-DF44-B20F505F7061}"/>
          </ac:picMkLst>
        </pc:picChg>
      </pc:sldChg>
      <pc:sldChg chg="modSp new">
        <pc:chgData name="nicolas moya" userId="035d276d6e610068" providerId="Windows Live" clId="Web-{FBA18121-50E4-4FDB-A7FF-142831140BF0}" dt="2023-01-16T15:59:12.596" v="536" actId="20577"/>
        <pc:sldMkLst>
          <pc:docMk/>
          <pc:sldMk cId="1149290022" sldId="265"/>
        </pc:sldMkLst>
        <pc:spChg chg="mod">
          <ac:chgData name="nicolas moya" userId="035d276d6e610068" providerId="Windows Live" clId="Web-{FBA18121-50E4-4FDB-A7FF-142831140BF0}" dt="2023-01-16T15:59:12.596" v="536" actId="20577"/>
          <ac:spMkLst>
            <pc:docMk/>
            <pc:sldMk cId="1149290022" sldId="265"/>
            <ac:spMk id="2" creationId="{EEA9DB34-5EEE-8D99-C3B6-097E46CC6469}"/>
          </ac:spMkLst>
        </pc:spChg>
      </pc:sldChg>
      <pc:sldMasterChg chg="del delSldLayout">
        <pc:chgData name="nicolas moya" userId="035d276d6e610068" providerId="Windows Live" clId="Web-{FBA18121-50E4-4FDB-A7FF-142831140BF0}" dt="2023-01-16T15:31:21.779" v="242"/>
        <pc:sldMasterMkLst>
          <pc:docMk/>
          <pc:sldMasterMk cId="2933118997" sldId="2147483648"/>
        </pc:sldMasterMkLst>
        <pc:sldLayoutChg chg="del">
          <pc:chgData name="nicolas moya" userId="035d276d6e610068" providerId="Windows Live" clId="Web-{FBA18121-50E4-4FDB-A7FF-142831140BF0}" dt="2023-01-16T15:31:21.779" v="242"/>
          <pc:sldLayoutMkLst>
            <pc:docMk/>
            <pc:sldMasterMk cId="2933118997" sldId="2147483648"/>
            <pc:sldLayoutMk cId="2288191458" sldId="2147483649"/>
          </pc:sldLayoutMkLst>
        </pc:sldLayoutChg>
        <pc:sldLayoutChg chg="del">
          <pc:chgData name="nicolas moya" userId="035d276d6e610068" providerId="Windows Live" clId="Web-{FBA18121-50E4-4FDB-A7FF-142831140BF0}" dt="2023-01-16T15:31:21.779" v="242"/>
          <pc:sldLayoutMkLst>
            <pc:docMk/>
            <pc:sldMasterMk cId="2933118997" sldId="2147483648"/>
            <pc:sldLayoutMk cId="3398174421" sldId="2147483650"/>
          </pc:sldLayoutMkLst>
        </pc:sldLayoutChg>
        <pc:sldLayoutChg chg="del">
          <pc:chgData name="nicolas moya" userId="035d276d6e610068" providerId="Windows Live" clId="Web-{FBA18121-50E4-4FDB-A7FF-142831140BF0}" dt="2023-01-16T15:31:21.779" v="242"/>
          <pc:sldLayoutMkLst>
            <pc:docMk/>
            <pc:sldMasterMk cId="2933118997" sldId="2147483648"/>
            <pc:sldLayoutMk cId="2339700568" sldId="2147483651"/>
          </pc:sldLayoutMkLst>
        </pc:sldLayoutChg>
        <pc:sldLayoutChg chg="del">
          <pc:chgData name="nicolas moya" userId="035d276d6e610068" providerId="Windows Live" clId="Web-{FBA18121-50E4-4FDB-A7FF-142831140BF0}" dt="2023-01-16T15:31:21.779" v="242"/>
          <pc:sldLayoutMkLst>
            <pc:docMk/>
            <pc:sldMasterMk cId="2933118997" sldId="2147483648"/>
            <pc:sldLayoutMk cId="979029867" sldId="2147483652"/>
          </pc:sldLayoutMkLst>
        </pc:sldLayoutChg>
        <pc:sldLayoutChg chg="del">
          <pc:chgData name="nicolas moya" userId="035d276d6e610068" providerId="Windows Live" clId="Web-{FBA18121-50E4-4FDB-A7FF-142831140BF0}" dt="2023-01-16T15:31:21.779" v="242"/>
          <pc:sldLayoutMkLst>
            <pc:docMk/>
            <pc:sldMasterMk cId="2933118997" sldId="2147483648"/>
            <pc:sldLayoutMk cId="1752394269" sldId="2147483653"/>
          </pc:sldLayoutMkLst>
        </pc:sldLayoutChg>
        <pc:sldLayoutChg chg="del">
          <pc:chgData name="nicolas moya" userId="035d276d6e610068" providerId="Windows Live" clId="Web-{FBA18121-50E4-4FDB-A7FF-142831140BF0}" dt="2023-01-16T15:31:21.779" v="242"/>
          <pc:sldLayoutMkLst>
            <pc:docMk/>
            <pc:sldMasterMk cId="2933118997" sldId="2147483648"/>
            <pc:sldLayoutMk cId="3630658609" sldId="2147483654"/>
          </pc:sldLayoutMkLst>
        </pc:sldLayoutChg>
        <pc:sldLayoutChg chg="del">
          <pc:chgData name="nicolas moya" userId="035d276d6e610068" providerId="Windows Live" clId="Web-{FBA18121-50E4-4FDB-A7FF-142831140BF0}" dt="2023-01-16T15:31:21.779" v="242"/>
          <pc:sldLayoutMkLst>
            <pc:docMk/>
            <pc:sldMasterMk cId="2933118997" sldId="2147483648"/>
            <pc:sldLayoutMk cId="3682375612" sldId="2147483655"/>
          </pc:sldLayoutMkLst>
        </pc:sldLayoutChg>
        <pc:sldLayoutChg chg="del">
          <pc:chgData name="nicolas moya" userId="035d276d6e610068" providerId="Windows Live" clId="Web-{FBA18121-50E4-4FDB-A7FF-142831140BF0}" dt="2023-01-16T15:31:21.779" v="242"/>
          <pc:sldLayoutMkLst>
            <pc:docMk/>
            <pc:sldMasterMk cId="2933118997" sldId="2147483648"/>
            <pc:sldLayoutMk cId="1360449816" sldId="2147483656"/>
          </pc:sldLayoutMkLst>
        </pc:sldLayoutChg>
        <pc:sldLayoutChg chg="del">
          <pc:chgData name="nicolas moya" userId="035d276d6e610068" providerId="Windows Live" clId="Web-{FBA18121-50E4-4FDB-A7FF-142831140BF0}" dt="2023-01-16T15:31:21.779" v="242"/>
          <pc:sldLayoutMkLst>
            <pc:docMk/>
            <pc:sldMasterMk cId="2933118997" sldId="2147483648"/>
            <pc:sldLayoutMk cId="383603595" sldId="2147483657"/>
          </pc:sldLayoutMkLst>
        </pc:sldLayoutChg>
        <pc:sldLayoutChg chg="del">
          <pc:chgData name="nicolas moya" userId="035d276d6e610068" providerId="Windows Live" clId="Web-{FBA18121-50E4-4FDB-A7FF-142831140BF0}" dt="2023-01-16T15:31:21.779" v="242"/>
          <pc:sldLayoutMkLst>
            <pc:docMk/>
            <pc:sldMasterMk cId="2933118997" sldId="2147483648"/>
            <pc:sldLayoutMk cId="541863252" sldId="2147483658"/>
          </pc:sldLayoutMkLst>
        </pc:sldLayoutChg>
        <pc:sldLayoutChg chg="del">
          <pc:chgData name="nicolas moya" userId="035d276d6e610068" providerId="Windows Live" clId="Web-{FBA18121-50E4-4FDB-A7FF-142831140BF0}" dt="2023-01-16T15:31:21.779" v="242"/>
          <pc:sldLayoutMkLst>
            <pc:docMk/>
            <pc:sldMasterMk cId="2933118997" sldId="2147483648"/>
            <pc:sldLayoutMk cId="2215096201" sldId="2147483659"/>
          </pc:sldLayoutMkLst>
        </pc:sldLayoutChg>
      </pc:sldMasterChg>
      <pc:sldMasterChg chg="add del addSldLayout delSldLayout modSldLayout">
        <pc:chgData name="nicolas moya" userId="035d276d6e610068" providerId="Windows Live" clId="Web-{FBA18121-50E4-4FDB-A7FF-142831140BF0}" dt="2023-01-16T15:31:29.201" v="243"/>
        <pc:sldMasterMkLst>
          <pc:docMk/>
          <pc:sldMasterMk cId="1816414487" sldId="2147483660"/>
        </pc:sldMasterMkLst>
        <pc:sldLayoutChg chg="add del mod replId">
          <pc:chgData name="nicolas moya" userId="035d276d6e610068" providerId="Windows Live" clId="Web-{FBA18121-50E4-4FDB-A7FF-142831140BF0}" dt="2023-01-16T15:31:29.201" v="243"/>
          <pc:sldLayoutMkLst>
            <pc:docMk/>
            <pc:sldMasterMk cId="1816414487" sldId="2147483660"/>
            <pc:sldLayoutMk cId="401399072" sldId="2147483661"/>
          </pc:sldLayoutMkLst>
        </pc:sldLayoutChg>
        <pc:sldLayoutChg chg="add del mod replId">
          <pc:chgData name="nicolas moya" userId="035d276d6e610068" providerId="Windows Live" clId="Web-{FBA18121-50E4-4FDB-A7FF-142831140BF0}" dt="2023-01-16T15:31:29.201" v="243"/>
          <pc:sldLayoutMkLst>
            <pc:docMk/>
            <pc:sldMasterMk cId="1816414487" sldId="2147483660"/>
            <pc:sldLayoutMk cId="1240598467" sldId="2147483662"/>
          </pc:sldLayoutMkLst>
        </pc:sldLayoutChg>
        <pc:sldLayoutChg chg="add del mod replId">
          <pc:chgData name="nicolas moya" userId="035d276d6e610068" providerId="Windows Live" clId="Web-{FBA18121-50E4-4FDB-A7FF-142831140BF0}" dt="2023-01-16T15:31:29.201" v="243"/>
          <pc:sldLayoutMkLst>
            <pc:docMk/>
            <pc:sldMasterMk cId="1816414487" sldId="2147483660"/>
            <pc:sldLayoutMk cId="2384326305" sldId="2147483663"/>
          </pc:sldLayoutMkLst>
        </pc:sldLayoutChg>
        <pc:sldLayoutChg chg="add del mod replId">
          <pc:chgData name="nicolas moya" userId="035d276d6e610068" providerId="Windows Live" clId="Web-{FBA18121-50E4-4FDB-A7FF-142831140BF0}" dt="2023-01-16T15:31:29.201" v="243"/>
          <pc:sldLayoutMkLst>
            <pc:docMk/>
            <pc:sldMasterMk cId="1816414487" sldId="2147483660"/>
            <pc:sldLayoutMk cId="2179803031" sldId="2147483664"/>
          </pc:sldLayoutMkLst>
        </pc:sldLayoutChg>
        <pc:sldLayoutChg chg="add del mod replId">
          <pc:chgData name="nicolas moya" userId="035d276d6e610068" providerId="Windows Live" clId="Web-{FBA18121-50E4-4FDB-A7FF-142831140BF0}" dt="2023-01-16T15:31:29.201" v="243"/>
          <pc:sldLayoutMkLst>
            <pc:docMk/>
            <pc:sldMasterMk cId="1816414487" sldId="2147483660"/>
            <pc:sldLayoutMk cId="1057626175" sldId="2147483665"/>
          </pc:sldLayoutMkLst>
        </pc:sldLayoutChg>
        <pc:sldLayoutChg chg="add del mod replId">
          <pc:chgData name="nicolas moya" userId="035d276d6e610068" providerId="Windows Live" clId="Web-{FBA18121-50E4-4FDB-A7FF-142831140BF0}" dt="2023-01-16T15:31:29.201" v="243"/>
          <pc:sldLayoutMkLst>
            <pc:docMk/>
            <pc:sldMasterMk cId="1816414487" sldId="2147483660"/>
            <pc:sldLayoutMk cId="2113439331" sldId="2147483666"/>
          </pc:sldLayoutMkLst>
        </pc:sldLayoutChg>
        <pc:sldLayoutChg chg="add del mod replId">
          <pc:chgData name="nicolas moya" userId="035d276d6e610068" providerId="Windows Live" clId="Web-{FBA18121-50E4-4FDB-A7FF-142831140BF0}" dt="2023-01-16T15:31:29.201" v="243"/>
          <pc:sldLayoutMkLst>
            <pc:docMk/>
            <pc:sldMasterMk cId="1816414487" sldId="2147483660"/>
            <pc:sldLayoutMk cId="3157654126" sldId="2147483667"/>
          </pc:sldLayoutMkLst>
        </pc:sldLayoutChg>
        <pc:sldLayoutChg chg="add del mod replId">
          <pc:chgData name="nicolas moya" userId="035d276d6e610068" providerId="Windows Live" clId="Web-{FBA18121-50E4-4FDB-A7FF-142831140BF0}" dt="2023-01-16T15:31:29.201" v="243"/>
          <pc:sldLayoutMkLst>
            <pc:docMk/>
            <pc:sldMasterMk cId="1816414487" sldId="2147483660"/>
            <pc:sldLayoutMk cId="1119826428" sldId="2147483668"/>
          </pc:sldLayoutMkLst>
        </pc:sldLayoutChg>
        <pc:sldLayoutChg chg="add del mod replId">
          <pc:chgData name="nicolas moya" userId="035d276d6e610068" providerId="Windows Live" clId="Web-{FBA18121-50E4-4FDB-A7FF-142831140BF0}" dt="2023-01-16T15:31:29.201" v="243"/>
          <pc:sldLayoutMkLst>
            <pc:docMk/>
            <pc:sldMasterMk cId="1816414487" sldId="2147483660"/>
            <pc:sldLayoutMk cId="561592472" sldId="2147483669"/>
          </pc:sldLayoutMkLst>
        </pc:sldLayoutChg>
        <pc:sldLayoutChg chg="add del mod replId">
          <pc:chgData name="nicolas moya" userId="035d276d6e610068" providerId="Windows Live" clId="Web-{FBA18121-50E4-4FDB-A7FF-142831140BF0}" dt="2023-01-16T15:31:29.201" v="243"/>
          <pc:sldLayoutMkLst>
            <pc:docMk/>
            <pc:sldMasterMk cId="1816414487" sldId="2147483660"/>
            <pc:sldLayoutMk cId="875828903" sldId="2147483670"/>
          </pc:sldLayoutMkLst>
        </pc:sldLayoutChg>
        <pc:sldLayoutChg chg="add del mod replId">
          <pc:chgData name="nicolas moya" userId="035d276d6e610068" providerId="Windows Live" clId="Web-{FBA18121-50E4-4FDB-A7FF-142831140BF0}" dt="2023-01-16T15:31:29.201" v="243"/>
          <pc:sldLayoutMkLst>
            <pc:docMk/>
            <pc:sldMasterMk cId="1816414487" sldId="2147483660"/>
            <pc:sldLayoutMk cId="4159021414" sldId="2147483671"/>
          </pc:sldLayoutMkLst>
        </pc:sldLayoutChg>
        <pc:sldLayoutChg chg="add del mod replId">
          <pc:chgData name="nicolas moya" userId="035d276d6e610068" providerId="Windows Live" clId="Web-{FBA18121-50E4-4FDB-A7FF-142831140BF0}" dt="2023-01-16T15:31:29.201" v="243"/>
          <pc:sldLayoutMkLst>
            <pc:docMk/>
            <pc:sldMasterMk cId="1816414487" sldId="2147483660"/>
            <pc:sldLayoutMk cId="4251692787" sldId="2147483672"/>
          </pc:sldLayoutMkLst>
        </pc:sldLayoutChg>
        <pc:sldLayoutChg chg="add del mod replId">
          <pc:chgData name="nicolas moya" userId="035d276d6e610068" providerId="Windows Live" clId="Web-{FBA18121-50E4-4FDB-A7FF-142831140BF0}" dt="2023-01-16T15:31:29.201" v="243"/>
          <pc:sldLayoutMkLst>
            <pc:docMk/>
            <pc:sldMasterMk cId="1816414487" sldId="2147483660"/>
            <pc:sldLayoutMk cId="1796123788" sldId="2147483673"/>
          </pc:sldLayoutMkLst>
        </pc:sldLayoutChg>
        <pc:sldLayoutChg chg="add del mod replId">
          <pc:chgData name="nicolas moya" userId="035d276d6e610068" providerId="Windows Live" clId="Web-{FBA18121-50E4-4FDB-A7FF-142831140BF0}" dt="2023-01-16T15:31:29.201" v="243"/>
          <pc:sldLayoutMkLst>
            <pc:docMk/>
            <pc:sldMasterMk cId="1816414487" sldId="2147483660"/>
            <pc:sldLayoutMk cId="3245611521" sldId="2147483674"/>
          </pc:sldLayoutMkLst>
        </pc:sldLayoutChg>
        <pc:sldLayoutChg chg="add del mod replId">
          <pc:chgData name="nicolas moya" userId="035d276d6e610068" providerId="Windows Live" clId="Web-{FBA18121-50E4-4FDB-A7FF-142831140BF0}" dt="2023-01-16T15:31:29.201" v="243"/>
          <pc:sldLayoutMkLst>
            <pc:docMk/>
            <pc:sldMasterMk cId="1816414487" sldId="2147483660"/>
            <pc:sldLayoutMk cId="1427517718" sldId="2147483675"/>
          </pc:sldLayoutMkLst>
        </pc:sldLayoutChg>
        <pc:sldLayoutChg chg="add del mod replId">
          <pc:chgData name="nicolas moya" userId="035d276d6e610068" providerId="Windows Live" clId="Web-{FBA18121-50E4-4FDB-A7FF-142831140BF0}" dt="2023-01-16T15:31:29.201" v="243"/>
          <pc:sldLayoutMkLst>
            <pc:docMk/>
            <pc:sldMasterMk cId="1816414487" sldId="2147483660"/>
            <pc:sldLayoutMk cId="3697562042" sldId="2147483676"/>
          </pc:sldLayoutMkLst>
        </pc:sldLayoutChg>
        <pc:sldLayoutChg chg="add del mod replId">
          <pc:chgData name="nicolas moya" userId="035d276d6e610068" providerId="Windows Live" clId="Web-{FBA18121-50E4-4FDB-A7FF-142831140BF0}" dt="2023-01-16T15:31:29.201" v="243"/>
          <pc:sldLayoutMkLst>
            <pc:docMk/>
            <pc:sldMasterMk cId="1816414487" sldId="2147483660"/>
            <pc:sldLayoutMk cId="2584326979" sldId="2147483677"/>
          </pc:sldLayoutMkLst>
        </pc:sldLayoutChg>
      </pc:sldMasterChg>
      <pc:sldMasterChg chg="add addSldLayout modSldLayout">
        <pc:chgData name="nicolas moya" userId="035d276d6e610068" providerId="Windows Live" clId="Web-{FBA18121-50E4-4FDB-A7FF-142831140BF0}" dt="2023-01-16T15:31:29.201" v="243"/>
        <pc:sldMasterMkLst>
          <pc:docMk/>
          <pc:sldMasterMk cId="3897312296" sldId="2147483678"/>
        </pc:sldMasterMkLst>
        <pc:sldLayoutChg chg="add mod replId">
          <pc:chgData name="nicolas moya" userId="035d276d6e610068" providerId="Windows Live" clId="Web-{FBA18121-50E4-4FDB-A7FF-142831140BF0}" dt="2023-01-16T15:31:29.201" v="243"/>
          <pc:sldLayoutMkLst>
            <pc:docMk/>
            <pc:sldMasterMk cId="3897312296" sldId="2147483678"/>
            <pc:sldLayoutMk cId="673349486" sldId="2147483679"/>
          </pc:sldLayoutMkLst>
        </pc:sldLayoutChg>
        <pc:sldLayoutChg chg="add mod replId">
          <pc:chgData name="nicolas moya" userId="035d276d6e610068" providerId="Windows Live" clId="Web-{FBA18121-50E4-4FDB-A7FF-142831140BF0}" dt="2023-01-16T15:31:29.201" v="243"/>
          <pc:sldLayoutMkLst>
            <pc:docMk/>
            <pc:sldMasterMk cId="3897312296" sldId="2147483678"/>
            <pc:sldLayoutMk cId="827961671" sldId="2147483680"/>
          </pc:sldLayoutMkLst>
        </pc:sldLayoutChg>
        <pc:sldLayoutChg chg="add mod replId">
          <pc:chgData name="nicolas moya" userId="035d276d6e610068" providerId="Windows Live" clId="Web-{FBA18121-50E4-4FDB-A7FF-142831140BF0}" dt="2023-01-16T15:31:29.201" v="243"/>
          <pc:sldLayoutMkLst>
            <pc:docMk/>
            <pc:sldMasterMk cId="3897312296" sldId="2147483678"/>
            <pc:sldLayoutMk cId="678889521" sldId="2147483681"/>
          </pc:sldLayoutMkLst>
        </pc:sldLayoutChg>
        <pc:sldLayoutChg chg="add mod replId">
          <pc:chgData name="nicolas moya" userId="035d276d6e610068" providerId="Windows Live" clId="Web-{FBA18121-50E4-4FDB-A7FF-142831140BF0}" dt="2023-01-16T15:31:29.201" v="243"/>
          <pc:sldLayoutMkLst>
            <pc:docMk/>
            <pc:sldMasterMk cId="3897312296" sldId="2147483678"/>
            <pc:sldLayoutMk cId="3536471404" sldId="2147483682"/>
          </pc:sldLayoutMkLst>
        </pc:sldLayoutChg>
        <pc:sldLayoutChg chg="add mod replId">
          <pc:chgData name="nicolas moya" userId="035d276d6e610068" providerId="Windows Live" clId="Web-{FBA18121-50E4-4FDB-A7FF-142831140BF0}" dt="2023-01-16T15:31:29.201" v="243"/>
          <pc:sldLayoutMkLst>
            <pc:docMk/>
            <pc:sldMasterMk cId="3897312296" sldId="2147483678"/>
            <pc:sldLayoutMk cId="3845652379" sldId="2147483683"/>
          </pc:sldLayoutMkLst>
        </pc:sldLayoutChg>
        <pc:sldLayoutChg chg="add mod replId">
          <pc:chgData name="nicolas moya" userId="035d276d6e610068" providerId="Windows Live" clId="Web-{FBA18121-50E4-4FDB-A7FF-142831140BF0}" dt="2023-01-16T15:31:29.201" v="243"/>
          <pc:sldLayoutMkLst>
            <pc:docMk/>
            <pc:sldMasterMk cId="3897312296" sldId="2147483678"/>
            <pc:sldLayoutMk cId="3977411363" sldId="2147483684"/>
          </pc:sldLayoutMkLst>
        </pc:sldLayoutChg>
        <pc:sldLayoutChg chg="add mod replId">
          <pc:chgData name="nicolas moya" userId="035d276d6e610068" providerId="Windows Live" clId="Web-{FBA18121-50E4-4FDB-A7FF-142831140BF0}" dt="2023-01-16T15:31:29.201" v="243"/>
          <pc:sldLayoutMkLst>
            <pc:docMk/>
            <pc:sldMasterMk cId="3897312296" sldId="2147483678"/>
            <pc:sldLayoutMk cId="681166343" sldId="2147483685"/>
          </pc:sldLayoutMkLst>
        </pc:sldLayoutChg>
        <pc:sldLayoutChg chg="add mod replId">
          <pc:chgData name="nicolas moya" userId="035d276d6e610068" providerId="Windows Live" clId="Web-{FBA18121-50E4-4FDB-A7FF-142831140BF0}" dt="2023-01-16T15:31:29.201" v="243"/>
          <pc:sldLayoutMkLst>
            <pc:docMk/>
            <pc:sldMasterMk cId="3897312296" sldId="2147483678"/>
            <pc:sldLayoutMk cId="2636197723" sldId="2147483686"/>
          </pc:sldLayoutMkLst>
        </pc:sldLayoutChg>
        <pc:sldLayoutChg chg="add mod replId">
          <pc:chgData name="nicolas moya" userId="035d276d6e610068" providerId="Windows Live" clId="Web-{FBA18121-50E4-4FDB-A7FF-142831140BF0}" dt="2023-01-16T15:31:29.201" v="243"/>
          <pc:sldLayoutMkLst>
            <pc:docMk/>
            <pc:sldMasterMk cId="3897312296" sldId="2147483678"/>
            <pc:sldLayoutMk cId="3523428020" sldId="2147483687"/>
          </pc:sldLayoutMkLst>
        </pc:sldLayoutChg>
        <pc:sldLayoutChg chg="add mod replId">
          <pc:chgData name="nicolas moya" userId="035d276d6e610068" providerId="Windows Live" clId="Web-{FBA18121-50E4-4FDB-A7FF-142831140BF0}" dt="2023-01-16T15:31:29.201" v="243"/>
          <pc:sldLayoutMkLst>
            <pc:docMk/>
            <pc:sldMasterMk cId="3897312296" sldId="2147483678"/>
            <pc:sldLayoutMk cId="4006851793" sldId="2147483688"/>
          </pc:sldLayoutMkLst>
        </pc:sldLayoutChg>
        <pc:sldLayoutChg chg="add mod replId">
          <pc:chgData name="nicolas moya" userId="035d276d6e610068" providerId="Windows Live" clId="Web-{FBA18121-50E4-4FDB-A7FF-142831140BF0}" dt="2023-01-16T15:31:29.201" v="243"/>
          <pc:sldLayoutMkLst>
            <pc:docMk/>
            <pc:sldMasterMk cId="3897312296" sldId="2147483678"/>
            <pc:sldLayoutMk cId="2950263147" sldId="214748368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349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851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263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961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889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471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652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411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166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197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428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312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854DEE1C-7FD6-4FA0-A96A-BDF952F19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4370227"/>
            <a:ext cx="9144000" cy="1193138"/>
          </a:xfrm>
        </p:spPr>
        <p:txBody>
          <a:bodyPr>
            <a:normAutofit/>
          </a:bodyPr>
          <a:lstStyle/>
          <a:p>
            <a:r>
              <a:rPr lang="es-ES" sz="4400">
                <a:cs typeface="Calibri Light"/>
              </a:rPr>
              <a:t>AIRBNB-USA</a:t>
            </a:r>
            <a:endParaRPr lang="es-ES" sz="440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5636465"/>
            <a:ext cx="9144000" cy="646785"/>
          </a:xfrm>
        </p:spPr>
        <p:txBody>
          <a:bodyPr>
            <a:normAutofit/>
          </a:bodyPr>
          <a:lstStyle/>
          <a:p>
            <a:r>
              <a:rPr lang="es-ES">
                <a:cs typeface="Calibri"/>
              </a:rPr>
              <a:t>PRESENTACION  DATA SCIENCE -CODERHOUSE</a:t>
            </a:r>
            <a:endParaRPr lang="es-E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D4337D3-FC1F-0BEA-409A-7749E524DF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795" r="1" b="8743"/>
          <a:stretch/>
        </p:blipFill>
        <p:spPr>
          <a:xfrm>
            <a:off x="1690046" y="386205"/>
            <a:ext cx="8903441" cy="3766876"/>
          </a:xfrm>
          <a:custGeom>
            <a:avLst/>
            <a:gdLst/>
            <a:ahLst/>
            <a:cxnLst/>
            <a:rect l="l" t="t" r="r" b="b"/>
            <a:pathLst>
              <a:path w="8903441" h="3766876">
                <a:moveTo>
                  <a:pt x="8890380" y="1667288"/>
                </a:moveTo>
                <a:lnTo>
                  <a:pt x="8895460" y="1677046"/>
                </a:lnTo>
                <a:cubicBezTo>
                  <a:pt x="8905866" y="1703466"/>
                  <a:pt x="8906717" y="1724063"/>
                  <a:pt x="8894323" y="1729738"/>
                </a:cubicBezTo>
                <a:lnTo>
                  <a:pt x="8891365" y="1729349"/>
                </a:lnTo>
                <a:lnTo>
                  <a:pt x="8891421" y="1712412"/>
                </a:lnTo>
                <a:cubicBezTo>
                  <a:pt x="8891337" y="1700170"/>
                  <a:pt x="8891138" y="1688653"/>
                  <a:pt x="8890856" y="1678595"/>
                </a:cubicBezTo>
                <a:close/>
                <a:moveTo>
                  <a:pt x="8888451" y="1641624"/>
                </a:moveTo>
                <a:cubicBezTo>
                  <a:pt x="8888927" y="1642911"/>
                  <a:pt x="8889388" y="1647125"/>
                  <a:pt x="8889800" y="1653531"/>
                </a:cubicBezTo>
                <a:lnTo>
                  <a:pt x="8890380" y="1667288"/>
                </a:lnTo>
                <a:lnTo>
                  <a:pt x="8884645" y="1656272"/>
                </a:lnTo>
                <a:lnTo>
                  <a:pt x="8886368" y="1643902"/>
                </a:lnTo>
                <a:cubicBezTo>
                  <a:pt x="8887058" y="1640758"/>
                  <a:pt x="8887743" y="1639762"/>
                  <a:pt x="8888451" y="1641624"/>
                </a:cubicBezTo>
                <a:close/>
                <a:moveTo>
                  <a:pt x="999724" y="1241031"/>
                </a:moveTo>
                <a:cubicBezTo>
                  <a:pt x="998379" y="1242269"/>
                  <a:pt x="996554" y="1243547"/>
                  <a:pt x="995210" y="1244785"/>
                </a:cubicBezTo>
                <a:cubicBezTo>
                  <a:pt x="1005261" y="1248940"/>
                  <a:pt x="1015746" y="1252497"/>
                  <a:pt x="1025774" y="1256374"/>
                </a:cubicBezTo>
                <a:cubicBezTo>
                  <a:pt x="1037480" y="1257305"/>
                  <a:pt x="1049668" y="1258195"/>
                  <a:pt x="1060894" y="1259168"/>
                </a:cubicBezTo>
                <a:cubicBezTo>
                  <a:pt x="1040504" y="1253123"/>
                  <a:pt x="1020115" y="1247076"/>
                  <a:pt x="999724" y="1241031"/>
                </a:cubicBezTo>
                <a:close/>
                <a:moveTo>
                  <a:pt x="1319296" y="820371"/>
                </a:moveTo>
                <a:cubicBezTo>
                  <a:pt x="1421680" y="872109"/>
                  <a:pt x="1548101" y="905226"/>
                  <a:pt x="1681342" y="933268"/>
                </a:cubicBezTo>
                <a:cubicBezTo>
                  <a:pt x="1683167" y="931988"/>
                  <a:pt x="1684512" y="930751"/>
                  <a:pt x="1686338" y="929471"/>
                </a:cubicBezTo>
                <a:cubicBezTo>
                  <a:pt x="1563998" y="893197"/>
                  <a:pt x="1441635" y="856646"/>
                  <a:pt x="1319296" y="820371"/>
                </a:cubicBezTo>
                <a:close/>
                <a:moveTo>
                  <a:pt x="7894848" y="858"/>
                </a:moveTo>
                <a:cubicBezTo>
                  <a:pt x="7906700" y="3455"/>
                  <a:pt x="7910528" y="8436"/>
                  <a:pt x="7907341" y="16271"/>
                </a:cubicBezTo>
                <a:cubicBezTo>
                  <a:pt x="7902882" y="26177"/>
                  <a:pt x="7893520" y="35394"/>
                  <a:pt x="7882642" y="43904"/>
                </a:cubicBezTo>
                <a:cubicBezTo>
                  <a:pt x="7831903" y="83897"/>
                  <a:pt x="7856047" y="94090"/>
                  <a:pt x="7927648" y="93123"/>
                </a:cubicBezTo>
                <a:cubicBezTo>
                  <a:pt x="7991511" y="92274"/>
                  <a:pt x="8055318" y="85274"/>
                  <a:pt x="8119655" y="78787"/>
                </a:cubicBezTo>
                <a:cubicBezTo>
                  <a:pt x="8151329" y="75447"/>
                  <a:pt x="8152942" y="77265"/>
                  <a:pt x="8141786" y="93635"/>
                </a:cubicBezTo>
                <a:cubicBezTo>
                  <a:pt x="8123815" y="120677"/>
                  <a:pt x="8122595" y="145410"/>
                  <a:pt x="8151055" y="166138"/>
                </a:cubicBezTo>
                <a:cubicBezTo>
                  <a:pt x="8157767" y="170866"/>
                  <a:pt x="8162605" y="176318"/>
                  <a:pt x="8160811" y="183471"/>
                </a:cubicBezTo>
                <a:cubicBezTo>
                  <a:pt x="8152723" y="212724"/>
                  <a:pt x="8169841" y="236686"/>
                  <a:pt x="8187466" y="260884"/>
                </a:cubicBezTo>
                <a:cubicBezTo>
                  <a:pt x="8217175" y="301371"/>
                  <a:pt x="8254836" y="338641"/>
                  <a:pt x="8295790" y="374783"/>
                </a:cubicBezTo>
                <a:cubicBezTo>
                  <a:pt x="8324664" y="400232"/>
                  <a:pt x="8342922" y="431650"/>
                  <a:pt x="8406170" y="440370"/>
                </a:cubicBezTo>
                <a:cubicBezTo>
                  <a:pt x="8421364" y="442394"/>
                  <a:pt x="8426373" y="449790"/>
                  <a:pt x="8420903" y="459225"/>
                </a:cubicBezTo>
                <a:cubicBezTo>
                  <a:pt x="8402820" y="490474"/>
                  <a:pt x="8417534" y="514648"/>
                  <a:pt x="8450800" y="534955"/>
                </a:cubicBezTo>
                <a:cubicBezTo>
                  <a:pt x="8462563" y="542037"/>
                  <a:pt x="8458146" y="546902"/>
                  <a:pt x="8442097" y="551669"/>
                </a:cubicBezTo>
                <a:cubicBezTo>
                  <a:pt x="8423667" y="556925"/>
                  <a:pt x="8409328" y="564619"/>
                  <a:pt x="8398067" y="574282"/>
                </a:cubicBezTo>
                <a:cubicBezTo>
                  <a:pt x="8379577" y="589897"/>
                  <a:pt x="8370872" y="606612"/>
                  <a:pt x="8363634" y="623477"/>
                </a:cubicBezTo>
                <a:cubicBezTo>
                  <a:pt x="8352394" y="649929"/>
                  <a:pt x="8339133" y="675439"/>
                  <a:pt x="8295388" y="695789"/>
                </a:cubicBezTo>
                <a:cubicBezTo>
                  <a:pt x="8282368" y="701969"/>
                  <a:pt x="8271923" y="709882"/>
                  <a:pt x="8260972" y="717559"/>
                </a:cubicBezTo>
                <a:cubicBezTo>
                  <a:pt x="8264466" y="724248"/>
                  <a:pt x="8273101" y="728807"/>
                  <a:pt x="8289132" y="729358"/>
                </a:cubicBezTo>
                <a:cubicBezTo>
                  <a:pt x="8391169" y="732995"/>
                  <a:pt x="8386647" y="769770"/>
                  <a:pt x="8387346" y="810845"/>
                </a:cubicBezTo>
                <a:cubicBezTo>
                  <a:pt x="8388418" y="861681"/>
                  <a:pt x="8330862" y="890238"/>
                  <a:pt x="8259532" y="916368"/>
                </a:cubicBezTo>
                <a:cubicBezTo>
                  <a:pt x="8235122" y="925226"/>
                  <a:pt x="8199529" y="928071"/>
                  <a:pt x="8191769" y="950020"/>
                </a:cubicBezTo>
                <a:cubicBezTo>
                  <a:pt x="8234379" y="966427"/>
                  <a:pt x="8282955" y="945934"/>
                  <a:pt x="8327664" y="947606"/>
                </a:cubicBezTo>
                <a:cubicBezTo>
                  <a:pt x="8364609" y="949119"/>
                  <a:pt x="8424473" y="941347"/>
                  <a:pt x="8378206" y="982626"/>
                </a:cubicBezTo>
                <a:cubicBezTo>
                  <a:pt x="8364736" y="994722"/>
                  <a:pt x="8382242" y="1001021"/>
                  <a:pt x="8400605" y="1000529"/>
                </a:cubicBezTo>
                <a:cubicBezTo>
                  <a:pt x="8549357" y="995586"/>
                  <a:pt x="8487684" y="1076555"/>
                  <a:pt x="8538706" y="1111533"/>
                </a:cubicBezTo>
                <a:cubicBezTo>
                  <a:pt x="8553092" y="1120905"/>
                  <a:pt x="8540810" y="1141011"/>
                  <a:pt x="8520556" y="1147547"/>
                </a:cubicBezTo>
                <a:cubicBezTo>
                  <a:pt x="8392015" y="1189611"/>
                  <a:pt x="8380569" y="1263373"/>
                  <a:pt x="8322605" y="1331423"/>
                </a:cubicBezTo>
                <a:cubicBezTo>
                  <a:pt x="8393509" y="1350105"/>
                  <a:pt x="8476647" y="1348124"/>
                  <a:pt x="8552563" y="1357692"/>
                </a:cubicBezTo>
                <a:cubicBezTo>
                  <a:pt x="8631413" y="1367560"/>
                  <a:pt x="8632510" y="1380057"/>
                  <a:pt x="8572872" y="1434543"/>
                </a:cubicBezTo>
                <a:cubicBezTo>
                  <a:pt x="8740108" y="1430496"/>
                  <a:pt x="8740108" y="1430496"/>
                  <a:pt x="8695911" y="1511890"/>
                </a:cubicBezTo>
                <a:cubicBezTo>
                  <a:pt x="8766152" y="1509223"/>
                  <a:pt x="8835070" y="1574251"/>
                  <a:pt x="8873147" y="1634187"/>
                </a:cubicBezTo>
                <a:lnTo>
                  <a:pt x="8884645" y="1656272"/>
                </a:lnTo>
                <a:lnTo>
                  <a:pt x="8884254" y="1659075"/>
                </a:lnTo>
                <a:cubicBezTo>
                  <a:pt x="8882795" y="1672543"/>
                  <a:pt x="8881198" y="1691773"/>
                  <a:pt x="8879232" y="1711097"/>
                </a:cubicBezTo>
                <a:lnTo>
                  <a:pt x="8877347" y="1727504"/>
                </a:lnTo>
                <a:lnTo>
                  <a:pt x="8865337" y="1725923"/>
                </a:lnTo>
                <a:cubicBezTo>
                  <a:pt x="8855639" y="1721668"/>
                  <a:pt x="8848716" y="1720054"/>
                  <a:pt x="8843722" y="1720152"/>
                </a:cubicBezTo>
                <a:cubicBezTo>
                  <a:pt x="8828739" y="1720444"/>
                  <a:pt x="8831115" y="1736133"/>
                  <a:pt x="8828004" y="1742073"/>
                </a:cubicBezTo>
                <a:cubicBezTo>
                  <a:pt x="8817547" y="1760900"/>
                  <a:pt x="8843589" y="1770647"/>
                  <a:pt x="8861127" y="1782820"/>
                </a:cubicBezTo>
                <a:cubicBezTo>
                  <a:pt x="8867694" y="1787281"/>
                  <a:pt x="8872382" y="1766445"/>
                  <a:pt x="8875975" y="1739445"/>
                </a:cubicBezTo>
                <a:lnTo>
                  <a:pt x="8877347" y="1727504"/>
                </a:lnTo>
                <a:lnTo>
                  <a:pt x="8891365" y="1729349"/>
                </a:lnTo>
                <a:lnTo>
                  <a:pt x="8891294" y="1750579"/>
                </a:lnTo>
                <a:cubicBezTo>
                  <a:pt x="8890576" y="1802412"/>
                  <a:pt x="8887485" y="1854103"/>
                  <a:pt x="8879895" y="1858687"/>
                </a:cubicBezTo>
                <a:cubicBezTo>
                  <a:pt x="8799411" y="1907447"/>
                  <a:pt x="8858072" y="1996322"/>
                  <a:pt x="8700018" y="2022228"/>
                </a:cubicBezTo>
                <a:cubicBezTo>
                  <a:pt x="8628887" y="2034069"/>
                  <a:pt x="8597252" y="2070985"/>
                  <a:pt x="8546517" y="2094468"/>
                </a:cubicBezTo>
                <a:cubicBezTo>
                  <a:pt x="8369592" y="2175758"/>
                  <a:pt x="8254890" y="2270617"/>
                  <a:pt x="8208310" y="2391116"/>
                </a:cubicBezTo>
                <a:cubicBezTo>
                  <a:pt x="8195251" y="2424444"/>
                  <a:pt x="8137916" y="2455501"/>
                  <a:pt x="8101924" y="2486924"/>
                </a:cubicBezTo>
                <a:cubicBezTo>
                  <a:pt x="8122498" y="2506105"/>
                  <a:pt x="8219539" y="2452814"/>
                  <a:pt x="8188722" y="2510086"/>
                </a:cubicBezTo>
                <a:cubicBezTo>
                  <a:pt x="8165388" y="2553270"/>
                  <a:pt x="8098391" y="2584616"/>
                  <a:pt x="8035596" y="2614194"/>
                </a:cubicBezTo>
                <a:cubicBezTo>
                  <a:pt x="7963481" y="2647947"/>
                  <a:pt x="7883214" y="2677100"/>
                  <a:pt x="7854509" y="2730830"/>
                </a:cubicBezTo>
                <a:cubicBezTo>
                  <a:pt x="7848249" y="2742293"/>
                  <a:pt x="6341566" y="3671513"/>
                  <a:pt x="4141410" y="3763614"/>
                </a:cubicBezTo>
                <a:cubicBezTo>
                  <a:pt x="3781875" y="3778662"/>
                  <a:pt x="2353277" y="3737838"/>
                  <a:pt x="2161737" y="3718831"/>
                </a:cubicBezTo>
                <a:cubicBezTo>
                  <a:pt x="1964811" y="3699179"/>
                  <a:pt x="1793107" y="3646810"/>
                  <a:pt x="1591600" y="3635674"/>
                </a:cubicBezTo>
                <a:cubicBezTo>
                  <a:pt x="1485018" y="3629919"/>
                  <a:pt x="1381185" y="3611329"/>
                  <a:pt x="1390654" y="3531585"/>
                </a:cubicBezTo>
                <a:cubicBezTo>
                  <a:pt x="1393510" y="3508948"/>
                  <a:pt x="1364047" y="3493344"/>
                  <a:pt x="1320867" y="3503571"/>
                </a:cubicBezTo>
                <a:cubicBezTo>
                  <a:pt x="1239265" y="3523046"/>
                  <a:pt x="1198946" y="3494124"/>
                  <a:pt x="1150681" y="3474015"/>
                </a:cubicBezTo>
                <a:cubicBezTo>
                  <a:pt x="1065213" y="3438422"/>
                  <a:pt x="982868" y="3399757"/>
                  <a:pt x="851974" y="3403971"/>
                </a:cubicBezTo>
                <a:cubicBezTo>
                  <a:pt x="873994" y="3367898"/>
                  <a:pt x="917237" y="3369420"/>
                  <a:pt x="956780" y="3372944"/>
                </a:cubicBezTo>
                <a:cubicBezTo>
                  <a:pt x="1061276" y="3382521"/>
                  <a:pt x="1164043" y="3394488"/>
                  <a:pt x="1268515" y="3403788"/>
                </a:cubicBezTo>
                <a:cubicBezTo>
                  <a:pt x="1336376" y="3409863"/>
                  <a:pt x="1404651" y="3420660"/>
                  <a:pt x="1492884" y="3399484"/>
                </a:cubicBezTo>
                <a:cubicBezTo>
                  <a:pt x="1410006" y="3338199"/>
                  <a:pt x="1277736" y="3337777"/>
                  <a:pt x="1169657" y="3325996"/>
                </a:cubicBezTo>
                <a:cubicBezTo>
                  <a:pt x="1034677" y="3311259"/>
                  <a:pt x="951965" y="3268429"/>
                  <a:pt x="853866" y="3221353"/>
                </a:cubicBezTo>
                <a:cubicBezTo>
                  <a:pt x="950752" y="3199416"/>
                  <a:pt x="1014418" y="3234964"/>
                  <a:pt x="1090648" y="3226034"/>
                </a:cubicBezTo>
                <a:cubicBezTo>
                  <a:pt x="1094340" y="3218434"/>
                  <a:pt x="1100169" y="3207568"/>
                  <a:pt x="1099183" y="3207375"/>
                </a:cubicBezTo>
                <a:cubicBezTo>
                  <a:pt x="971072" y="3188118"/>
                  <a:pt x="907890" y="3136018"/>
                  <a:pt x="882137" y="3068880"/>
                </a:cubicBezTo>
                <a:cubicBezTo>
                  <a:pt x="868924" y="3034221"/>
                  <a:pt x="822286" y="3027121"/>
                  <a:pt x="776145" y="3014660"/>
                </a:cubicBezTo>
                <a:cubicBezTo>
                  <a:pt x="613874" y="2970419"/>
                  <a:pt x="443486" y="2933046"/>
                  <a:pt x="307191" y="2864697"/>
                </a:cubicBezTo>
                <a:cubicBezTo>
                  <a:pt x="457123" y="2862170"/>
                  <a:pt x="581367" y="2903594"/>
                  <a:pt x="743379" y="2911759"/>
                </a:cubicBezTo>
                <a:cubicBezTo>
                  <a:pt x="608349" y="2835743"/>
                  <a:pt x="439124" y="2806104"/>
                  <a:pt x="284020" y="2766269"/>
                </a:cubicBezTo>
                <a:cubicBezTo>
                  <a:pt x="213164" y="2748143"/>
                  <a:pt x="147010" y="2722889"/>
                  <a:pt x="63190" y="2717094"/>
                </a:cubicBezTo>
                <a:cubicBezTo>
                  <a:pt x="33455" y="2714947"/>
                  <a:pt x="-16425" y="2709531"/>
                  <a:pt x="5340" y="2681595"/>
                </a:cubicBezTo>
                <a:cubicBezTo>
                  <a:pt x="23652" y="2658441"/>
                  <a:pt x="63627" y="2661368"/>
                  <a:pt x="100237" y="2664591"/>
                </a:cubicBezTo>
                <a:cubicBezTo>
                  <a:pt x="188123" y="2672547"/>
                  <a:pt x="277551" y="2664977"/>
                  <a:pt x="394328" y="2654447"/>
                </a:cubicBezTo>
                <a:cubicBezTo>
                  <a:pt x="290057" y="2592242"/>
                  <a:pt x="112140" y="2629127"/>
                  <a:pt x="21491" y="2562088"/>
                </a:cubicBezTo>
                <a:cubicBezTo>
                  <a:pt x="125636" y="2540073"/>
                  <a:pt x="208727" y="2559644"/>
                  <a:pt x="294268" y="2557453"/>
                </a:cubicBezTo>
                <a:cubicBezTo>
                  <a:pt x="371589" y="2555423"/>
                  <a:pt x="389695" y="2540961"/>
                  <a:pt x="367847" y="2501743"/>
                </a:cubicBezTo>
                <a:cubicBezTo>
                  <a:pt x="333905" y="2440640"/>
                  <a:pt x="373328" y="2404160"/>
                  <a:pt x="486858" y="2411824"/>
                </a:cubicBezTo>
                <a:cubicBezTo>
                  <a:pt x="592120" y="2419095"/>
                  <a:pt x="600599" y="2394285"/>
                  <a:pt x="570008" y="2360312"/>
                </a:cubicBezTo>
                <a:cubicBezTo>
                  <a:pt x="525457" y="2310774"/>
                  <a:pt x="567057" y="2265987"/>
                  <a:pt x="594400" y="2218813"/>
                </a:cubicBezTo>
                <a:cubicBezTo>
                  <a:pt x="635581" y="2147198"/>
                  <a:pt x="612469" y="2115647"/>
                  <a:pt x="505675" y="2074370"/>
                </a:cubicBezTo>
                <a:cubicBezTo>
                  <a:pt x="445534" y="2051386"/>
                  <a:pt x="381431" y="2032947"/>
                  <a:pt x="295650" y="2015851"/>
                </a:cubicBezTo>
                <a:cubicBezTo>
                  <a:pt x="487251" y="1985881"/>
                  <a:pt x="281423" y="1958614"/>
                  <a:pt x="346760" y="1924896"/>
                </a:cubicBezTo>
                <a:cubicBezTo>
                  <a:pt x="481788" y="1901571"/>
                  <a:pt x="600623" y="1980687"/>
                  <a:pt x="783461" y="1939173"/>
                </a:cubicBezTo>
                <a:cubicBezTo>
                  <a:pt x="547912" y="1882335"/>
                  <a:pt x="287006" y="1807013"/>
                  <a:pt x="112183" y="1719100"/>
                </a:cubicBezTo>
                <a:cubicBezTo>
                  <a:pt x="148588" y="1692398"/>
                  <a:pt x="188462" y="1710725"/>
                  <a:pt x="219936" y="1699568"/>
                </a:cubicBezTo>
                <a:cubicBezTo>
                  <a:pt x="218006" y="1694140"/>
                  <a:pt x="220184" y="1685834"/>
                  <a:pt x="214196" y="1683841"/>
                </a:cubicBezTo>
                <a:cubicBezTo>
                  <a:pt x="85284" y="1638910"/>
                  <a:pt x="83720" y="1637648"/>
                  <a:pt x="212296" y="1584947"/>
                </a:cubicBezTo>
                <a:cubicBezTo>
                  <a:pt x="257172" y="1566456"/>
                  <a:pt x="252206" y="1554019"/>
                  <a:pt x="226108" y="1538121"/>
                </a:cubicBezTo>
                <a:cubicBezTo>
                  <a:pt x="207682" y="1526866"/>
                  <a:pt x="185078" y="1517656"/>
                  <a:pt x="192710" y="1488723"/>
                </a:cubicBezTo>
                <a:cubicBezTo>
                  <a:pt x="268435" y="1518175"/>
                  <a:pt x="624154" y="1547955"/>
                  <a:pt x="685843" y="1538903"/>
                </a:cubicBezTo>
                <a:cubicBezTo>
                  <a:pt x="755173" y="1528619"/>
                  <a:pt x="994201" y="1520231"/>
                  <a:pt x="1067153" y="1523622"/>
                </a:cubicBezTo>
                <a:cubicBezTo>
                  <a:pt x="1063138" y="1522015"/>
                  <a:pt x="1059122" y="1520410"/>
                  <a:pt x="1055106" y="1518803"/>
                </a:cubicBezTo>
                <a:cubicBezTo>
                  <a:pt x="983007" y="1486514"/>
                  <a:pt x="909946" y="1454310"/>
                  <a:pt x="864245" y="1408231"/>
                </a:cubicBezTo>
                <a:cubicBezTo>
                  <a:pt x="862153" y="1406456"/>
                  <a:pt x="861045" y="1404874"/>
                  <a:pt x="856768" y="1405809"/>
                </a:cubicBezTo>
                <a:cubicBezTo>
                  <a:pt x="819307" y="1414974"/>
                  <a:pt x="822846" y="1400112"/>
                  <a:pt x="821342" y="1388491"/>
                </a:cubicBezTo>
                <a:cubicBezTo>
                  <a:pt x="819813" y="1376592"/>
                  <a:pt x="812736" y="1367699"/>
                  <a:pt x="784954" y="1371257"/>
                </a:cubicBezTo>
                <a:cubicBezTo>
                  <a:pt x="783512" y="1371384"/>
                  <a:pt x="781566" y="1371274"/>
                  <a:pt x="779619" y="1371165"/>
                </a:cubicBezTo>
                <a:cubicBezTo>
                  <a:pt x="766469" y="1370361"/>
                  <a:pt x="722835" y="1342290"/>
                  <a:pt x="728571" y="1335910"/>
                </a:cubicBezTo>
                <a:cubicBezTo>
                  <a:pt x="741389" y="1321912"/>
                  <a:pt x="726409" y="1316791"/>
                  <a:pt x="713734" y="1310348"/>
                </a:cubicBezTo>
                <a:cubicBezTo>
                  <a:pt x="696009" y="1301550"/>
                  <a:pt x="678333" y="1293308"/>
                  <a:pt x="659695" y="1285149"/>
                </a:cubicBezTo>
                <a:cubicBezTo>
                  <a:pt x="641562" y="1277227"/>
                  <a:pt x="622997" y="1269901"/>
                  <a:pt x="604409" y="1262299"/>
                </a:cubicBezTo>
                <a:cubicBezTo>
                  <a:pt x="561305" y="1256847"/>
                  <a:pt x="517819" y="1252549"/>
                  <a:pt x="472556" y="1250086"/>
                </a:cubicBezTo>
                <a:cubicBezTo>
                  <a:pt x="438951" y="1247999"/>
                  <a:pt x="401379" y="1244860"/>
                  <a:pt x="382690" y="1214040"/>
                </a:cubicBezTo>
                <a:cubicBezTo>
                  <a:pt x="418096" y="1214570"/>
                  <a:pt x="453575" y="1215933"/>
                  <a:pt x="489053" y="1217296"/>
                </a:cubicBezTo>
                <a:cubicBezTo>
                  <a:pt x="454954" y="1204059"/>
                  <a:pt x="421816" y="1190737"/>
                  <a:pt x="390047" y="1176456"/>
                </a:cubicBezTo>
                <a:cubicBezTo>
                  <a:pt x="363810" y="1164487"/>
                  <a:pt x="342232" y="1150431"/>
                  <a:pt x="333292" y="1131347"/>
                </a:cubicBezTo>
                <a:cubicBezTo>
                  <a:pt x="330930" y="1126518"/>
                  <a:pt x="329025" y="1121368"/>
                  <a:pt x="337841" y="1116956"/>
                </a:cubicBezTo>
                <a:cubicBezTo>
                  <a:pt x="347569" y="1111905"/>
                  <a:pt x="355552" y="1114562"/>
                  <a:pt x="363031" y="1116984"/>
                </a:cubicBezTo>
                <a:cubicBezTo>
                  <a:pt x="393929" y="1126864"/>
                  <a:pt x="425283" y="1136425"/>
                  <a:pt x="455724" y="1146625"/>
                </a:cubicBezTo>
                <a:cubicBezTo>
                  <a:pt x="496146" y="1160147"/>
                  <a:pt x="536111" y="1173989"/>
                  <a:pt x="576050" y="1187553"/>
                </a:cubicBezTo>
                <a:cubicBezTo>
                  <a:pt x="519650" y="1157524"/>
                  <a:pt x="457798" y="1131612"/>
                  <a:pt x="391358" y="1108621"/>
                </a:cubicBezTo>
                <a:cubicBezTo>
                  <a:pt x="343386" y="1091844"/>
                  <a:pt x="295414" y="1075067"/>
                  <a:pt x="258466" y="1051446"/>
                </a:cubicBezTo>
                <a:cubicBezTo>
                  <a:pt x="239512" y="1039678"/>
                  <a:pt x="230024" y="1025400"/>
                  <a:pt x="227119" y="1008864"/>
                </a:cubicBezTo>
                <a:cubicBezTo>
                  <a:pt x="226729" y="1004421"/>
                  <a:pt x="227253" y="999338"/>
                  <a:pt x="237176" y="996508"/>
                </a:cubicBezTo>
                <a:cubicBezTo>
                  <a:pt x="247123" y="993956"/>
                  <a:pt x="253208" y="997060"/>
                  <a:pt x="257395" y="1000610"/>
                </a:cubicBezTo>
                <a:cubicBezTo>
                  <a:pt x="262111" y="1004674"/>
                  <a:pt x="267716" y="1007820"/>
                  <a:pt x="275649" y="1009921"/>
                </a:cubicBezTo>
                <a:cubicBezTo>
                  <a:pt x="345186" y="1029563"/>
                  <a:pt x="406508" y="1054962"/>
                  <a:pt x="469199" y="1079402"/>
                </a:cubicBezTo>
                <a:cubicBezTo>
                  <a:pt x="558968" y="1114336"/>
                  <a:pt x="647368" y="1150231"/>
                  <a:pt x="753033" y="1173138"/>
                </a:cubicBezTo>
                <a:cubicBezTo>
                  <a:pt x="793015" y="1181661"/>
                  <a:pt x="834292" y="1188391"/>
                  <a:pt x="865682" y="1187316"/>
                </a:cubicBezTo>
                <a:cubicBezTo>
                  <a:pt x="750261" y="1147076"/>
                  <a:pt x="641375" y="1104025"/>
                  <a:pt x="543487" y="1053852"/>
                </a:cubicBezTo>
                <a:cubicBezTo>
                  <a:pt x="444589" y="1003208"/>
                  <a:pt x="357848" y="947579"/>
                  <a:pt x="295297" y="880592"/>
                </a:cubicBezTo>
                <a:cubicBezTo>
                  <a:pt x="288871" y="873601"/>
                  <a:pt x="284873" y="866676"/>
                  <a:pt x="264758" y="869281"/>
                </a:cubicBezTo>
                <a:cubicBezTo>
                  <a:pt x="255650" y="870360"/>
                  <a:pt x="252375" y="866170"/>
                  <a:pt x="254388" y="861516"/>
                </a:cubicBezTo>
                <a:cubicBezTo>
                  <a:pt x="266992" y="828509"/>
                  <a:pt x="236853" y="810726"/>
                  <a:pt x="190786" y="799099"/>
                </a:cubicBezTo>
                <a:cubicBezTo>
                  <a:pt x="176408" y="795324"/>
                  <a:pt x="175031" y="790688"/>
                  <a:pt x="184973" y="782539"/>
                </a:cubicBezTo>
                <a:cubicBezTo>
                  <a:pt x="198516" y="771277"/>
                  <a:pt x="196123" y="760574"/>
                  <a:pt x="187530" y="750974"/>
                </a:cubicBezTo>
                <a:cubicBezTo>
                  <a:pt x="182644" y="744967"/>
                  <a:pt x="176339" y="739364"/>
                  <a:pt x="170996" y="733676"/>
                </a:cubicBezTo>
                <a:cubicBezTo>
                  <a:pt x="167290" y="730083"/>
                  <a:pt x="161157" y="726424"/>
                  <a:pt x="169444" y="721499"/>
                </a:cubicBezTo>
                <a:cubicBezTo>
                  <a:pt x="177298" y="717172"/>
                  <a:pt x="185665" y="718676"/>
                  <a:pt x="193501" y="719668"/>
                </a:cubicBezTo>
                <a:cubicBezTo>
                  <a:pt x="231170" y="723917"/>
                  <a:pt x="254043" y="736181"/>
                  <a:pt x="265436" y="755609"/>
                </a:cubicBezTo>
                <a:cubicBezTo>
                  <a:pt x="273963" y="769971"/>
                  <a:pt x="281726" y="770130"/>
                  <a:pt x="302333" y="756567"/>
                </a:cubicBezTo>
                <a:cubicBezTo>
                  <a:pt x="317894" y="746247"/>
                  <a:pt x="332387" y="745814"/>
                  <a:pt x="346481" y="751853"/>
                </a:cubicBezTo>
                <a:cubicBezTo>
                  <a:pt x="354007" y="754830"/>
                  <a:pt x="358771" y="759448"/>
                  <a:pt x="364449" y="763428"/>
                </a:cubicBezTo>
                <a:cubicBezTo>
                  <a:pt x="392910" y="784156"/>
                  <a:pt x="422762" y="804202"/>
                  <a:pt x="467363" y="815678"/>
                </a:cubicBezTo>
                <a:cubicBezTo>
                  <a:pt x="487199" y="820933"/>
                  <a:pt x="508355" y="824672"/>
                  <a:pt x="537693" y="816781"/>
                </a:cubicBezTo>
                <a:cubicBezTo>
                  <a:pt x="518386" y="812039"/>
                  <a:pt x="499567" y="812852"/>
                  <a:pt x="482019" y="811593"/>
                </a:cubicBezTo>
                <a:cubicBezTo>
                  <a:pt x="464472" y="810335"/>
                  <a:pt x="454949" y="806693"/>
                  <a:pt x="467050" y="795557"/>
                </a:cubicBezTo>
                <a:cubicBezTo>
                  <a:pt x="473772" y="789371"/>
                  <a:pt x="472878" y="784693"/>
                  <a:pt x="465734" y="780562"/>
                </a:cubicBezTo>
                <a:cubicBezTo>
                  <a:pt x="442763" y="767188"/>
                  <a:pt x="430336" y="747011"/>
                  <a:pt x="384526" y="749353"/>
                </a:cubicBezTo>
                <a:cubicBezTo>
                  <a:pt x="382123" y="749564"/>
                  <a:pt x="379622" y="748664"/>
                  <a:pt x="377146" y="748041"/>
                </a:cubicBezTo>
                <a:cubicBezTo>
                  <a:pt x="367744" y="745789"/>
                  <a:pt x="357358" y="743342"/>
                  <a:pt x="360089" y="735827"/>
                </a:cubicBezTo>
                <a:cubicBezTo>
                  <a:pt x="363301" y="728269"/>
                  <a:pt x="375652" y="725506"/>
                  <a:pt x="386634" y="723703"/>
                </a:cubicBezTo>
                <a:cubicBezTo>
                  <a:pt x="414823" y="719269"/>
                  <a:pt x="437543" y="724271"/>
                  <a:pt x="459375" y="730191"/>
                </a:cubicBezTo>
                <a:cubicBezTo>
                  <a:pt x="512487" y="744837"/>
                  <a:pt x="556932" y="765561"/>
                  <a:pt x="603200" y="785006"/>
                </a:cubicBezTo>
                <a:cubicBezTo>
                  <a:pt x="672604" y="814173"/>
                  <a:pt x="734250" y="848778"/>
                  <a:pt x="810521" y="873425"/>
                </a:cubicBezTo>
                <a:cubicBezTo>
                  <a:pt x="1037317" y="946423"/>
                  <a:pt x="1260943" y="1021938"/>
                  <a:pt x="1494102" y="1090180"/>
                </a:cubicBezTo>
                <a:cubicBezTo>
                  <a:pt x="1580109" y="1115371"/>
                  <a:pt x="1667892" y="1138728"/>
                  <a:pt x="1756565" y="1161167"/>
                </a:cubicBezTo>
                <a:cubicBezTo>
                  <a:pt x="1756899" y="1159458"/>
                  <a:pt x="1757282" y="1158305"/>
                  <a:pt x="1757592" y="1156319"/>
                </a:cubicBezTo>
                <a:cubicBezTo>
                  <a:pt x="1757470" y="1154931"/>
                  <a:pt x="1757324" y="1153264"/>
                  <a:pt x="1757202" y="1151876"/>
                </a:cubicBezTo>
                <a:cubicBezTo>
                  <a:pt x="1694452" y="1137796"/>
                  <a:pt x="1632540" y="1122242"/>
                  <a:pt x="1572453" y="1105409"/>
                </a:cubicBezTo>
                <a:cubicBezTo>
                  <a:pt x="1424942" y="1063789"/>
                  <a:pt x="1288864" y="1014450"/>
                  <a:pt x="1171972" y="951953"/>
                </a:cubicBezTo>
                <a:cubicBezTo>
                  <a:pt x="1162328" y="946924"/>
                  <a:pt x="1152112" y="946421"/>
                  <a:pt x="1137334" y="949118"/>
                </a:cubicBezTo>
                <a:cubicBezTo>
                  <a:pt x="1089682" y="958058"/>
                  <a:pt x="1074050" y="951035"/>
                  <a:pt x="1081493" y="925476"/>
                </a:cubicBezTo>
                <a:cubicBezTo>
                  <a:pt x="1083360" y="919155"/>
                  <a:pt x="1083403" y="914115"/>
                  <a:pt x="1074768" y="909555"/>
                </a:cubicBezTo>
                <a:cubicBezTo>
                  <a:pt x="1036165" y="889158"/>
                  <a:pt x="995714" y="869763"/>
                  <a:pt x="952019" y="852050"/>
                </a:cubicBezTo>
                <a:cubicBezTo>
                  <a:pt x="871170" y="819410"/>
                  <a:pt x="784821" y="790332"/>
                  <a:pt x="709017" y="754450"/>
                </a:cubicBezTo>
                <a:cubicBezTo>
                  <a:pt x="686747" y="743533"/>
                  <a:pt x="669617" y="730485"/>
                  <a:pt x="659046" y="714902"/>
                </a:cubicBezTo>
                <a:cubicBezTo>
                  <a:pt x="655674" y="709602"/>
                  <a:pt x="653624" y="702786"/>
                  <a:pt x="664793" y="697608"/>
                </a:cubicBezTo>
                <a:cubicBezTo>
                  <a:pt x="675483" y="692472"/>
                  <a:pt x="684069" y="696476"/>
                  <a:pt x="692052" y="699133"/>
                </a:cubicBezTo>
                <a:cubicBezTo>
                  <a:pt x="725451" y="709913"/>
                  <a:pt x="759355" y="720929"/>
                  <a:pt x="792779" y="731987"/>
                </a:cubicBezTo>
                <a:cubicBezTo>
                  <a:pt x="826682" y="743003"/>
                  <a:pt x="860155" y="754616"/>
                  <a:pt x="895574" y="766338"/>
                </a:cubicBezTo>
                <a:cubicBezTo>
                  <a:pt x="897416" y="759741"/>
                  <a:pt x="890085" y="758985"/>
                  <a:pt x="886044" y="757101"/>
                </a:cubicBezTo>
                <a:cubicBezTo>
                  <a:pt x="828975" y="730489"/>
                  <a:pt x="766861" y="707118"/>
                  <a:pt x="702924" y="685027"/>
                </a:cubicBezTo>
                <a:cubicBezTo>
                  <a:pt x="653460" y="667821"/>
                  <a:pt x="605342" y="649378"/>
                  <a:pt x="571540" y="622962"/>
                </a:cubicBezTo>
                <a:cubicBezTo>
                  <a:pt x="558524" y="612632"/>
                  <a:pt x="551227" y="601239"/>
                  <a:pt x="552940" y="587657"/>
                </a:cubicBezTo>
                <a:cubicBezTo>
                  <a:pt x="553537" y="583407"/>
                  <a:pt x="554132" y="579157"/>
                  <a:pt x="563623" y="576925"/>
                </a:cubicBezTo>
                <a:cubicBezTo>
                  <a:pt x="571217" y="575139"/>
                  <a:pt x="576243" y="577216"/>
                  <a:pt x="580332" y="579656"/>
                </a:cubicBezTo>
                <a:cubicBezTo>
                  <a:pt x="587500" y="584063"/>
                  <a:pt x="594668" y="588471"/>
                  <a:pt x="604623" y="591516"/>
                </a:cubicBezTo>
                <a:cubicBezTo>
                  <a:pt x="664350" y="609779"/>
                  <a:pt x="720426" y="630601"/>
                  <a:pt x="775136" y="652383"/>
                </a:cubicBezTo>
                <a:cubicBezTo>
                  <a:pt x="864952" y="687874"/>
                  <a:pt x="953882" y="724283"/>
                  <a:pt x="1057795" y="749301"/>
                </a:cubicBezTo>
                <a:cubicBezTo>
                  <a:pt x="1096889" y="758742"/>
                  <a:pt x="1137304" y="766668"/>
                  <a:pt x="1183454" y="768213"/>
                </a:cubicBezTo>
                <a:cubicBezTo>
                  <a:pt x="1181768" y="765563"/>
                  <a:pt x="1178737" y="764150"/>
                  <a:pt x="1175732" y="763015"/>
                </a:cubicBezTo>
                <a:cubicBezTo>
                  <a:pt x="1075170" y="726508"/>
                  <a:pt x="977850" y="688319"/>
                  <a:pt x="888743" y="644370"/>
                </a:cubicBezTo>
                <a:cubicBezTo>
                  <a:pt x="778881" y="590211"/>
                  <a:pt x="683912" y="529148"/>
                  <a:pt x="615490" y="455960"/>
                </a:cubicBezTo>
                <a:cubicBezTo>
                  <a:pt x="612312" y="452882"/>
                  <a:pt x="610122" y="449996"/>
                  <a:pt x="602432" y="450671"/>
                </a:cubicBezTo>
                <a:cubicBezTo>
                  <a:pt x="582748" y="452678"/>
                  <a:pt x="580338" y="447293"/>
                  <a:pt x="582418" y="437876"/>
                </a:cubicBezTo>
                <a:cubicBezTo>
                  <a:pt x="588134" y="414707"/>
                  <a:pt x="573498" y="396964"/>
                  <a:pt x="539211" y="387101"/>
                </a:cubicBezTo>
                <a:cubicBezTo>
                  <a:pt x="514350" y="379769"/>
                  <a:pt x="493430" y="373210"/>
                  <a:pt x="519748" y="352990"/>
                </a:cubicBezTo>
                <a:cubicBezTo>
                  <a:pt x="526113" y="348234"/>
                  <a:pt x="523173" y="342336"/>
                  <a:pt x="520282" y="336993"/>
                </a:cubicBezTo>
                <a:cubicBezTo>
                  <a:pt x="516186" y="328957"/>
                  <a:pt x="507910" y="322968"/>
                  <a:pt x="498650" y="316785"/>
                </a:cubicBezTo>
                <a:cubicBezTo>
                  <a:pt x="493501" y="313319"/>
                  <a:pt x="487271" y="308549"/>
                  <a:pt x="493610" y="303515"/>
                </a:cubicBezTo>
                <a:cubicBezTo>
                  <a:pt x="500838" y="297564"/>
                  <a:pt x="511247" y="300288"/>
                  <a:pt x="519565" y="301237"/>
                </a:cubicBezTo>
                <a:cubicBezTo>
                  <a:pt x="557715" y="305444"/>
                  <a:pt x="581118" y="318221"/>
                  <a:pt x="592560" y="338204"/>
                </a:cubicBezTo>
                <a:cubicBezTo>
                  <a:pt x="599979" y="350985"/>
                  <a:pt x="609184" y="351016"/>
                  <a:pt x="627076" y="339652"/>
                </a:cubicBezTo>
                <a:cubicBezTo>
                  <a:pt x="647275" y="326965"/>
                  <a:pt x="664147" y="326044"/>
                  <a:pt x="679640" y="336997"/>
                </a:cubicBezTo>
                <a:cubicBezTo>
                  <a:pt x="692054" y="345981"/>
                  <a:pt x="702112" y="355732"/>
                  <a:pt x="716352" y="363437"/>
                </a:cubicBezTo>
                <a:cubicBezTo>
                  <a:pt x="754546" y="384710"/>
                  <a:pt x="790508" y="408138"/>
                  <a:pt x="869745" y="400343"/>
                </a:cubicBezTo>
                <a:cubicBezTo>
                  <a:pt x="847718" y="392203"/>
                  <a:pt x="825656" y="394699"/>
                  <a:pt x="806641" y="393290"/>
                </a:cubicBezTo>
                <a:cubicBezTo>
                  <a:pt x="792988" y="392249"/>
                  <a:pt x="779165" y="389265"/>
                  <a:pt x="791435" y="380072"/>
                </a:cubicBezTo>
                <a:cubicBezTo>
                  <a:pt x="805532" y="369601"/>
                  <a:pt x="796441" y="365362"/>
                  <a:pt x="787709" y="359692"/>
                </a:cubicBezTo>
                <a:cubicBezTo>
                  <a:pt x="767647" y="346342"/>
                  <a:pt x="751260" y="330710"/>
                  <a:pt x="711071" y="330880"/>
                </a:cubicBezTo>
                <a:cubicBezTo>
                  <a:pt x="704773" y="330873"/>
                  <a:pt x="699699" y="328240"/>
                  <a:pt x="694722" y="326718"/>
                </a:cubicBezTo>
                <a:cubicBezTo>
                  <a:pt x="687749" y="324532"/>
                  <a:pt x="681713" y="321984"/>
                  <a:pt x="684613" y="316412"/>
                </a:cubicBezTo>
                <a:cubicBezTo>
                  <a:pt x="687565" y="311396"/>
                  <a:pt x="694531" y="307986"/>
                  <a:pt x="703615" y="306629"/>
                </a:cubicBezTo>
                <a:cubicBezTo>
                  <a:pt x="711738" y="305356"/>
                  <a:pt x="720365" y="304319"/>
                  <a:pt x="728585" y="304157"/>
                </a:cubicBezTo>
                <a:cubicBezTo>
                  <a:pt x="765287" y="302895"/>
                  <a:pt x="791378" y="313197"/>
                  <a:pt x="817397" y="322666"/>
                </a:cubicBezTo>
                <a:cubicBezTo>
                  <a:pt x="908436" y="355531"/>
                  <a:pt x="989341" y="394323"/>
                  <a:pt x="1073943" y="431110"/>
                </a:cubicBezTo>
                <a:cubicBezTo>
                  <a:pt x="1158521" y="467620"/>
                  <a:pt x="1256741" y="493978"/>
                  <a:pt x="1349484" y="524175"/>
                </a:cubicBezTo>
                <a:cubicBezTo>
                  <a:pt x="1563417" y="594105"/>
                  <a:pt x="1778287" y="663672"/>
                  <a:pt x="2004921" y="723811"/>
                </a:cubicBezTo>
                <a:cubicBezTo>
                  <a:pt x="2226580" y="782429"/>
                  <a:pt x="2967159" y="809769"/>
                  <a:pt x="3111348" y="808027"/>
                </a:cubicBezTo>
                <a:cubicBezTo>
                  <a:pt x="3295676" y="805559"/>
                  <a:pt x="3730204" y="773014"/>
                  <a:pt x="4173417" y="745585"/>
                </a:cubicBezTo>
                <a:cubicBezTo>
                  <a:pt x="4223504" y="742307"/>
                  <a:pt x="4272653" y="739393"/>
                  <a:pt x="4324760" y="737057"/>
                </a:cubicBezTo>
                <a:cubicBezTo>
                  <a:pt x="5801059" y="670156"/>
                  <a:pt x="6841344" y="326433"/>
                  <a:pt x="6893789" y="305879"/>
                </a:cubicBezTo>
                <a:cubicBezTo>
                  <a:pt x="6978091" y="273014"/>
                  <a:pt x="7258655" y="208091"/>
                  <a:pt x="7259184" y="208604"/>
                </a:cubicBezTo>
                <a:cubicBezTo>
                  <a:pt x="7265440" y="213652"/>
                  <a:pt x="7297274" y="217644"/>
                  <a:pt x="7323059" y="220312"/>
                </a:cubicBezTo>
                <a:lnTo>
                  <a:pt x="7347572" y="222730"/>
                </a:lnTo>
                <a:lnTo>
                  <a:pt x="7350636" y="224083"/>
                </a:lnTo>
                <a:cubicBezTo>
                  <a:pt x="7359607" y="224205"/>
                  <a:pt x="7359159" y="223929"/>
                  <a:pt x="7353245" y="223290"/>
                </a:cubicBezTo>
                <a:lnTo>
                  <a:pt x="7347572" y="222730"/>
                </a:lnTo>
                <a:lnTo>
                  <a:pt x="7342573" y="220523"/>
                </a:lnTo>
                <a:cubicBezTo>
                  <a:pt x="7341302" y="218466"/>
                  <a:pt x="7341191" y="215818"/>
                  <a:pt x="7341465" y="213415"/>
                </a:cubicBezTo>
                <a:cubicBezTo>
                  <a:pt x="7342771" y="200707"/>
                  <a:pt x="7352468" y="189782"/>
                  <a:pt x="7375606" y="182994"/>
                </a:cubicBezTo>
                <a:cubicBezTo>
                  <a:pt x="7397808" y="176568"/>
                  <a:pt x="7420538" y="170655"/>
                  <a:pt x="7443270" y="164742"/>
                </a:cubicBezTo>
                <a:cubicBezTo>
                  <a:pt x="7462204" y="159722"/>
                  <a:pt x="7475181" y="158583"/>
                  <a:pt x="7478299" y="172021"/>
                </a:cubicBezTo>
                <a:cubicBezTo>
                  <a:pt x="7481416" y="185460"/>
                  <a:pt x="7508389" y="189249"/>
                  <a:pt x="7524024" y="179761"/>
                </a:cubicBezTo>
                <a:cubicBezTo>
                  <a:pt x="7585174" y="142492"/>
                  <a:pt x="7658615" y="112820"/>
                  <a:pt x="7727944" y="80430"/>
                </a:cubicBezTo>
                <a:cubicBezTo>
                  <a:pt x="7776349" y="57992"/>
                  <a:pt x="7827303" y="37009"/>
                  <a:pt x="7867024" y="9456"/>
                </a:cubicBezTo>
                <a:cubicBezTo>
                  <a:pt x="7874326" y="4338"/>
                  <a:pt x="7880999" y="-2404"/>
                  <a:pt x="7894848" y="858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A4651-0778-83C3-00FE-BC3A898AE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791FD-436E-B6D7-12A5-C4B405714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132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27BDFED6-6E33-4606-AFE2-886ADB1C0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 descr="Gráfico en un documento con un bolígrafo">
            <a:extLst>
              <a:ext uri="{FF2B5EF4-FFF2-40B4-BE49-F238E27FC236}">
                <a16:creationId xmlns:a16="http://schemas.microsoft.com/office/drawing/2014/main" id="{04666D95-2668-B6E2-093F-3BFB5B4DD1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7474" r="-1" b="20375"/>
          <a:stretch/>
        </p:blipFill>
        <p:spPr>
          <a:xfrm>
            <a:off x="4547937" y="-5"/>
            <a:ext cx="7644062" cy="3681406"/>
          </a:xfrm>
          <a:prstGeom prst="rect">
            <a:avLst/>
          </a:prstGeom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C2B47CFB-C04C-C165-71EC-C8C2136B5B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52" r="-1" b="5243"/>
          <a:stretch/>
        </p:blipFill>
        <p:spPr>
          <a:xfrm>
            <a:off x="4547938" y="3681409"/>
            <a:ext cx="7644062" cy="3176595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460D32-B1C1-F772-3165-CBD239451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219"/>
            <a:ext cx="539591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Los sets de datos desarrollados aqui fueron obtenidos en kaggle sobre las rentas de inmuebles en USA de una empresa en auge 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3681408"/>
            <a:ext cx="113537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870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A866F0E-F54B-4BF5-8A88-7D97BD45F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229EC50-E910-4AE2-9EEA-604A81EF61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941221 w 12192000"/>
              <a:gd name="connsiteY0" fmla="*/ 2015186 h 6858000"/>
              <a:gd name="connsiteX1" fmla="*/ 6907857 w 12192000"/>
              <a:gd name="connsiteY1" fmla="*/ 2033351 h 6858000"/>
              <a:gd name="connsiteX2" fmla="*/ 7093700 w 12192000"/>
              <a:gd name="connsiteY2" fmla="*/ 2101457 h 6858000"/>
              <a:gd name="connsiteX3" fmla="*/ 6803079 w 12192000"/>
              <a:gd name="connsiteY3" fmla="*/ 2065612 h 6858000"/>
              <a:gd name="connsiteX4" fmla="*/ 6798115 w 12192000"/>
              <a:gd name="connsiteY4" fmla="*/ 2088772 h 6858000"/>
              <a:gd name="connsiteX5" fmla="*/ 7128167 w 12192000"/>
              <a:gd name="connsiteY5" fmla="*/ 2176455 h 6858000"/>
              <a:gd name="connsiteX6" fmla="*/ 7098663 w 12192000"/>
              <a:gd name="connsiteY6" fmla="*/ 2189968 h 6858000"/>
              <a:gd name="connsiteX7" fmla="*/ 6923298 w 12192000"/>
              <a:gd name="connsiteY7" fmla="*/ 2156052 h 6858000"/>
              <a:gd name="connsiteX8" fmla="*/ 6888004 w 12192000"/>
              <a:gd name="connsiteY8" fmla="*/ 2164875 h 6858000"/>
              <a:gd name="connsiteX9" fmla="*/ 6905375 w 12192000"/>
              <a:gd name="connsiteY9" fmla="*/ 2205958 h 6858000"/>
              <a:gd name="connsiteX10" fmla="*/ 6981477 w 12192000"/>
              <a:gd name="connsiteY10" fmla="*/ 2221951 h 6858000"/>
              <a:gd name="connsiteX11" fmla="*/ 7100043 w 12192000"/>
              <a:gd name="connsiteY11" fmla="*/ 2318459 h 6858000"/>
              <a:gd name="connsiteX12" fmla="*/ 6920540 w 12192000"/>
              <a:gd name="connsiteY12" fmla="*/ 2306877 h 6858000"/>
              <a:gd name="connsiteX13" fmla="*/ 6888831 w 12192000"/>
              <a:gd name="connsiteY13" fmla="*/ 2330314 h 6858000"/>
              <a:gd name="connsiteX14" fmla="*/ 6876698 w 12192000"/>
              <a:gd name="connsiteY14" fmla="*/ 2360645 h 6858000"/>
              <a:gd name="connsiteX15" fmla="*/ 6807214 w 12192000"/>
              <a:gd name="connsiteY15" fmla="*/ 2385736 h 6858000"/>
              <a:gd name="connsiteX16" fmla="*/ 6916405 w 12192000"/>
              <a:gd name="connsiteY16" fmla="*/ 2413862 h 6858000"/>
              <a:gd name="connsiteX17" fmla="*/ 6799770 w 12192000"/>
              <a:gd name="connsiteY17" fmla="*/ 2413862 h 6858000"/>
              <a:gd name="connsiteX18" fmla="*/ 6665762 w 12192000"/>
              <a:gd name="connsiteY18" fmla="*/ 2394561 h 6858000"/>
              <a:gd name="connsiteX19" fmla="*/ 6522933 w 12192000"/>
              <a:gd name="connsiteY19" fmla="*/ 2400626 h 6858000"/>
              <a:gd name="connsiteX20" fmla="*/ 6237275 w 12192000"/>
              <a:gd name="connsiteY20" fmla="*/ 2365057 h 6858000"/>
              <a:gd name="connsiteX21" fmla="*/ 6101338 w 12192000"/>
              <a:gd name="connsiteY21" fmla="*/ 2367538 h 6858000"/>
              <a:gd name="connsiteX22" fmla="*/ 6857121 w 12192000"/>
              <a:gd name="connsiteY22" fmla="*/ 2606875 h 6858000"/>
              <a:gd name="connsiteX23" fmla="*/ 6818519 w 12192000"/>
              <a:gd name="connsiteY23" fmla="*/ 2659539 h 6858000"/>
              <a:gd name="connsiteX24" fmla="*/ 6976790 w 12192000"/>
              <a:gd name="connsiteY24" fmla="*/ 2716892 h 6858000"/>
              <a:gd name="connsiteX25" fmla="*/ 7015669 w 12192000"/>
              <a:gd name="connsiteY25" fmla="*/ 2773693 h 6858000"/>
              <a:gd name="connsiteX26" fmla="*/ 6966864 w 12192000"/>
              <a:gd name="connsiteY26" fmla="*/ 2768730 h 6858000"/>
              <a:gd name="connsiteX27" fmla="*/ 6924953 w 12192000"/>
              <a:gd name="connsiteY27" fmla="*/ 2779483 h 6858000"/>
              <a:gd name="connsiteX28" fmla="*/ 6942323 w 12192000"/>
              <a:gd name="connsiteY28" fmla="*/ 2851726 h 6858000"/>
              <a:gd name="connsiteX29" fmla="*/ 7165943 w 12192000"/>
              <a:gd name="connsiteY29" fmla="*/ 2944924 h 6858000"/>
              <a:gd name="connsiteX30" fmla="*/ 7186071 w 12192000"/>
              <a:gd name="connsiteY30" fmla="*/ 2975254 h 6858000"/>
              <a:gd name="connsiteX31" fmla="*/ 7159325 w 12192000"/>
              <a:gd name="connsiteY31" fmla="*/ 2996762 h 6858000"/>
              <a:gd name="connsiteX32" fmla="*/ 7087082 w 12192000"/>
              <a:gd name="connsiteY32" fmla="*/ 3007790 h 6858000"/>
              <a:gd name="connsiteX33" fmla="*/ 7188276 w 12192000"/>
              <a:gd name="connsiteY33" fmla="*/ 3111191 h 6858000"/>
              <a:gd name="connsiteX34" fmla="*/ 7225225 w 12192000"/>
              <a:gd name="connsiteY34" fmla="*/ 3139866 h 6858000"/>
              <a:gd name="connsiteX35" fmla="*/ 7288368 w 12192000"/>
              <a:gd name="connsiteY35" fmla="*/ 3184260 h 6858000"/>
              <a:gd name="connsiteX36" fmla="*/ 7289471 w 12192000"/>
              <a:gd name="connsiteY36" fmla="*/ 3197771 h 6858000"/>
              <a:gd name="connsiteX37" fmla="*/ 7203442 w 12192000"/>
              <a:gd name="connsiteY37" fmla="*/ 3245472 h 6858000"/>
              <a:gd name="connsiteX38" fmla="*/ 7048205 w 12192000"/>
              <a:gd name="connsiteY38" fmla="*/ 3232512 h 6858000"/>
              <a:gd name="connsiteX39" fmla="*/ 7277614 w 12192000"/>
              <a:gd name="connsiteY39" fmla="*/ 3303652 h 6858000"/>
              <a:gd name="connsiteX40" fmla="*/ 6535066 w 12192000"/>
              <a:gd name="connsiteY40" fmla="*/ 3134077 h 6858000"/>
              <a:gd name="connsiteX41" fmla="*/ 6582492 w 12192000"/>
              <a:gd name="connsiteY41" fmla="*/ 3178469 h 6858000"/>
              <a:gd name="connsiteX42" fmla="*/ 6842233 w 12192000"/>
              <a:gd name="connsiteY42" fmla="*/ 3295379 h 6858000"/>
              <a:gd name="connsiteX43" fmla="*/ 6915853 w 12192000"/>
              <a:gd name="connsiteY43" fmla="*/ 3368725 h 6858000"/>
              <a:gd name="connsiteX44" fmla="*/ 6993058 w 12192000"/>
              <a:gd name="connsiteY44" fmla="*/ 3409257 h 6858000"/>
              <a:gd name="connsiteX45" fmla="*/ 7101421 w 12192000"/>
              <a:gd name="connsiteY45" fmla="*/ 3408430 h 6858000"/>
              <a:gd name="connsiteX46" fmla="*/ 7178350 w 12192000"/>
              <a:gd name="connsiteY46" fmla="*/ 3470746 h 6858000"/>
              <a:gd name="connsiteX47" fmla="*/ 7098112 w 12192000"/>
              <a:gd name="connsiteY47" fmla="*/ 3483982 h 6858000"/>
              <a:gd name="connsiteX48" fmla="*/ 7004088 w 12192000"/>
              <a:gd name="connsiteY48" fmla="*/ 3473780 h 6858000"/>
              <a:gd name="connsiteX49" fmla="*/ 6801147 w 12192000"/>
              <a:gd name="connsiteY49" fmla="*/ 3477087 h 6858000"/>
              <a:gd name="connsiteX50" fmla="*/ 6684788 w 12192000"/>
              <a:gd name="connsiteY50" fmla="*/ 3489220 h 6858000"/>
              <a:gd name="connsiteX51" fmla="*/ 6417328 w 12192000"/>
              <a:gd name="connsiteY51" fmla="*/ 3468539 h 6858000"/>
              <a:gd name="connsiteX52" fmla="*/ 6433045 w 12192000"/>
              <a:gd name="connsiteY52" fmla="*/ 3521481 h 6858000"/>
              <a:gd name="connsiteX53" fmla="*/ 6423117 w 12192000"/>
              <a:gd name="connsiteY53" fmla="*/ 3567527 h 6858000"/>
              <a:gd name="connsiteX54" fmla="*/ 6419258 w 12192000"/>
              <a:gd name="connsiteY54" fmla="*/ 3667620 h 6858000"/>
              <a:gd name="connsiteX55" fmla="*/ 6421740 w 12192000"/>
              <a:gd name="connsiteY55" fmla="*/ 3683888 h 6858000"/>
              <a:gd name="connsiteX56" fmla="*/ 6361906 w 12192000"/>
              <a:gd name="connsiteY56" fmla="*/ 3694366 h 6858000"/>
              <a:gd name="connsiteX57" fmla="*/ 6718429 w 12192000"/>
              <a:gd name="connsiteY57" fmla="*/ 3902544 h 6858000"/>
              <a:gd name="connsiteX58" fmla="*/ 6480195 w 12192000"/>
              <a:gd name="connsiteY58" fmla="*/ 3849603 h 6858000"/>
              <a:gd name="connsiteX59" fmla="*/ 6447934 w 12192000"/>
              <a:gd name="connsiteY59" fmla="*/ 3937011 h 6858000"/>
              <a:gd name="connsiteX60" fmla="*/ 6559882 w 12192000"/>
              <a:gd name="connsiteY60" fmla="*/ 4014767 h 6858000"/>
              <a:gd name="connsiteX61" fmla="*/ 6601241 w 12192000"/>
              <a:gd name="connsiteY61" fmla="*/ 4168626 h 6858000"/>
              <a:gd name="connsiteX62" fmla="*/ 6581113 w 12192000"/>
              <a:gd name="connsiteY62" fmla="*/ 4309250 h 6858000"/>
              <a:gd name="connsiteX63" fmla="*/ 6533136 w 12192000"/>
              <a:gd name="connsiteY63" fmla="*/ 4353918 h 6858000"/>
              <a:gd name="connsiteX64" fmla="*/ 6463651 w 12192000"/>
              <a:gd name="connsiteY64" fmla="*/ 4434156 h 6858000"/>
              <a:gd name="connsiteX65" fmla="*/ 6420637 w 12192000"/>
              <a:gd name="connsiteY65" fmla="*/ 4483787 h 6858000"/>
              <a:gd name="connsiteX66" fmla="*/ 6271190 w 12192000"/>
              <a:gd name="connsiteY66" fmla="*/ 4464487 h 6858000"/>
              <a:gd name="connsiteX67" fmla="*/ 6470545 w 12192000"/>
              <a:gd name="connsiteY67" fmla="*/ 4590498 h 6858000"/>
              <a:gd name="connsiteX68" fmla="*/ 6308965 w 12192000"/>
              <a:gd name="connsiteY68" fmla="*/ 4574780 h 6858000"/>
              <a:gd name="connsiteX69" fmla="*/ 6256301 w 12192000"/>
              <a:gd name="connsiteY69" fmla="*/ 4583603 h 6858000"/>
              <a:gd name="connsiteX70" fmla="*/ 6286354 w 12192000"/>
              <a:gd name="connsiteY70" fmla="*/ 4624412 h 6858000"/>
              <a:gd name="connsiteX71" fmla="*/ 6404920 w 12192000"/>
              <a:gd name="connsiteY71" fmla="*/ 4693621 h 6858000"/>
              <a:gd name="connsiteX72" fmla="*/ 6649220 w 12192000"/>
              <a:gd name="connsiteY72" fmla="*/ 4881120 h 6858000"/>
              <a:gd name="connsiteX73" fmla="*/ 6412640 w 12192000"/>
              <a:gd name="connsiteY73" fmla="*/ 4795092 h 6858000"/>
              <a:gd name="connsiteX74" fmla="*/ 6661902 w 12192000"/>
              <a:gd name="connsiteY74" fmla="*/ 4987828 h 6858000"/>
              <a:gd name="connsiteX75" fmla="*/ 6717325 w 12192000"/>
              <a:gd name="connsiteY75" fmla="*/ 5051798 h 6858000"/>
              <a:gd name="connsiteX76" fmla="*/ 6829272 w 12192000"/>
              <a:gd name="connsiteY76" fmla="*/ 5210619 h 6858000"/>
              <a:gd name="connsiteX77" fmla="*/ 6823757 w 12192000"/>
              <a:gd name="connsiteY77" fmla="*/ 5228542 h 6858000"/>
              <a:gd name="connsiteX78" fmla="*/ 6694439 w 12192000"/>
              <a:gd name="connsiteY78" fmla="*/ 5202899 h 6858000"/>
              <a:gd name="connsiteX79" fmla="*/ 6862085 w 12192000"/>
              <a:gd name="connsiteY79" fmla="*/ 5336355 h 6858000"/>
              <a:gd name="connsiteX80" fmla="*/ 7035246 w 12192000"/>
              <a:gd name="connsiteY80" fmla="*/ 5438926 h 6858000"/>
              <a:gd name="connsiteX81" fmla="*/ 6912268 w 12192000"/>
              <a:gd name="connsiteY81" fmla="*/ 5423210 h 6858000"/>
              <a:gd name="connsiteX82" fmla="*/ 6743244 w 12192000"/>
              <a:gd name="connsiteY82" fmla="*/ 5364479 h 6858000"/>
              <a:gd name="connsiteX83" fmla="*/ 6684513 w 12192000"/>
              <a:gd name="connsiteY83" fmla="*/ 5386538 h 6858000"/>
              <a:gd name="connsiteX84" fmla="*/ 6844713 w 12192000"/>
              <a:gd name="connsiteY84" fmla="*/ 5483595 h 6858000"/>
              <a:gd name="connsiteX85" fmla="*/ 6936533 w 12192000"/>
              <a:gd name="connsiteY85" fmla="*/ 5528541 h 6858000"/>
              <a:gd name="connsiteX86" fmla="*/ 6973204 w 12192000"/>
              <a:gd name="connsiteY86" fmla="*/ 5563007 h 6858000"/>
              <a:gd name="connsiteX87" fmla="*/ 7077983 w 12192000"/>
              <a:gd name="connsiteY87" fmla="*/ 5685983 h 6858000"/>
              <a:gd name="connsiteX88" fmla="*/ 7385702 w 12192000"/>
              <a:gd name="connsiteY88" fmla="*/ 5820265 h 6858000"/>
              <a:gd name="connsiteX89" fmla="*/ 7673565 w 12192000"/>
              <a:gd name="connsiteY89" fmla="*/ 5987085 h 6858000"/>
              <a:gd name="connsiteX90" fmla="*/ 7898289 w 12192000"/>
              <a:gd name="connsiteY90" fmla="*/ 6091035 h 6858000"/>
              <a:gd name="connsiteX91" fmla="*/ 8466299 w 12192000"/>
              <a:gd name="connsiteY91" fmla="*/ 6224765 h 6858000"/>
              <a:gd name="connsiteX92" fmla="*/ 10620599 w 12192000"/>
              <a:gd name="connsiteY92" fmla="*/ 5317605 h 6858000"/>
              <a:gd name="connsiteX93" fmla="*/ 10647894 w 12192000"/>
              <a:gd name="connsiteY93" fmla="*/ 5290581 h 6858000"/>
              <a:gd name="connsiteX94" fmla="*/ 10752398 w 12192000"/>
              <a:gd name="connsiteY94" fmla="*/ 5188838 h 6858000"/>
              <a:gd name="connsiteX95" fmla="*/ 10841186 w 12192000"/>
              <a:gd name="connsiteY95" fmla="*/ 5097293 h 6858000"/>
              <a:gd name="connsiteX96" fmla="*/ 10794861 w 12192000"/>
              <a:gd name="connsiteY96" fmla="*/ 5066412 h 6858000"/>
              <a:gd name="connsiteX97" fmla="*/ 10857454 w 12192000"/>
              <a:gd name="connsiteY97" fmla="*/ 4979004 h 6858000"/>
              <a:gd name="connsiteX98" fmla="*/ 11056532 w 12192000"/>
              <a:gd name="connsiteY98" fmla="*/ 4709613 h 6858000"/>
              <a:gd name="connsiteX99" fmla="*/ 11143939 w 12192000"/>
              <a:gd name="connsiteY99" fmla="*/ 4650332 h 6858000"/>
              <a:gd name="connsiteX100" fmla="*/ 11250372 w 12192000"/>
              <a:gd name="connsiteY100" fmla="*/ 4501160 h 6858000"/>
              <a:gd name="connsiteX101" fmla="*/ 11265538 w 12192000"/>
              <a:gd name="connsiteY101" fmla="*/ 4466694 h 6858000"/>
              <a:gd name="connsiteX102" fmla="*/ 11243755 w 12192000"/>
              <a:gd name="connsiteY102" fmla="*/ 4422850 h 6858000"/>
              <a:gd name="connsiteX103" fmla="*/ 11227486 w 12192000"/>
              <a:gd name="connsiteY103" fmla="*/ 4378734 h 6858000"/>
              <a:gd name="connsiteX104" fmla="*/ 11248718 w 12192000"/>
              <a:gd name="connsiteY104" fmla="*/ 4365774 h 6858000"/>
              <a:gd name="connsiteX105" fmla="*/ 11385204 w 12192000"/>
              <a:gd name="connsiteY105" fmla="*/ 4343440 h 6858000"/>
              <a:gd name="connsiteX106" fmla="*/ 11306070 w 12192000"/>
              <a:gd name="connsiteY106" fmla="*/ 4259618 h 6858000"/>
              <a:gd name="connsiteX107" fmla="*/ 11166550 w 12192000"/>
              <a:gd name="connsiteY107" fmla="*/ 4134711 h 6858000"/>
              <a:gd name="connsiteX108" fmla="*/ 11103130 w 12192000"/>
              <a:gd name="connsiteY108" fmla="*/ 4045924 h 6858000"/>
              <a:gd name="connsiteX109" fmla="*/ 11095686 w 12192000"/>
              <a:gd name="connsiteY109" fmla="*/ 3966514 h 6858000"/>
              <a:gd name="connsiteX110" fmla="*/ 10971054 w 12192000"/>
              <a:gd name="connsiteY110" fmla="*/ 3919640 h 6858000"/>
              <a:gd name="connsiteX111" fmla="*/ 11088241 w 12192000"/>
              <a:gd name="connsiteY111" fmla="*/ 3751718 h 6858000"/>
              <a:gd name="connsiteX112" fmla="*/ 11100098 w 12192000"/>
              <a:gd name="connsiteY112" fmla="*/ 3716977 h 6858000"/>
              <a:gd name="connsiteX113" fmla="*/ 11029786 w 12192000"/>
              <a:gd name="connsiteY113" fmla="*/ 3592621 h 6858000"/>
              <a:gd name="connsiteX114" fmla="*/ 11018206 w 12192000"/>
              <a:gd name="connsiteY114" fmla="*/ 3572767 h 6858000"/>
              <a:gd name="connsiteX115" fmla="*/ 10992287 w 12192000"/>
              <a:gd name="connsiteY115" fmla="*/ 3533061 h 6858000"/>
              <a:gd name="connsiteX116" fmla="*/ 10917838 w 12192000"/>
              <a:gd name="connsiteY116" fmla="*/ 3523410 h 6858000"/>
              <a:gd name="connsiteX117" fmla="*/ 10956441 w 12192000"/>
              <a:gd name="connsiteY117" fmla="*/ 3495287 h 6858000"/>
              <a:gd name="connsiteX118" fmla="*/ 11031442 w 12192000"/>
              <a:gd name="connsiteY118" fmla="*/ 3400159 h 6858000"/>
              <a:gd name="connsiteX119" fmla="*/ 10981533 w 12192000"/>
              <a:gd name="connsiteY119" fmla="*/ 3309166 h 6858000"/>
              <a:gd name="connsiteX120" fmla="*/ 10978225 w 12192000"/>
              <a:gd name="connsiteY120" fmla="*/ 3258982 h 6858000"/>
              <a:gd name="connsiteX121" fmla="*/ 11062322 w 12192000"/>
              <a:gd name="connsiteY121" fmla="*/ 3194737 h 6858000"/>
              <a:gd name="connsiteX122" fmla="*/ 11125742 w 12192000"/>
              <a:gd name="connsiteY122" fmla="*/ 3169370 h 6858000"/>
              <a:gd name="connsiteX123" fmla="*/ 11154968 w 12192000"/>
              <a:gd name="connsiteY123" fmla="*/ 3132974 h 6858000"/>
              <a:gd name="connsiteX124" fmla="*/ 11120502 w 12192000"/>
              <a:gd name="connsiteY124" fmla="*/ 3102642 h 6858000"/>
              <a:gd name="connsiteX125" fmla="*/ 10967470 w 12192000"/>
              <a:gd name="connsiteY125" fmla="*/ 3030401 h 6858000"/>
              <a:gd name="connsiteX126" fmla="*/ 11049914 w 12192000"/>
              <a:gd name="connsiteY126" fmla="*/ 2970015 h 6858000"/>
              <a:gd name="connsiteX127" fmla="*/ 10618944 w 12192000"/>
              <a:gd name="connsiteY127" fmla="*/ 2685183 h 6858000"/>
              <a:gd name="connsiteX128" fmla="*/ 10566830 w 12192000"/>
              <a:gd name="connsiteY128" fmla="*/ 2641617 h 6858000"/>
              <a:gd name="connsiteX129" fmla="*/ 10290271 w 12192000"/>
              <a:gd name="connsiteY129" fmla="*/ 2536011 h 6858000"/>
              <a:gd name="connsiteX130" fmla="*/ 10005715 w 12192000"/>
              <a:gd name="connsiteY130" fmla="*/ 2461288 h 6858000"/>
              <a:gd name="connsiteX131" fmla="*/ 10203414 w 12192000"/>
              <a:gd name="connsiteY131" fmla="*/ 2303568 h 6858000"/>
              <a:gd name="connsiteX132" fmla="*/ 9901487 w 12192000"/>
              <a:gd name="connsiteY132" fmla="*/ 2266895 h 6858000"/>
              <a:gd name="connsiteX133" fmla="*/ 9871984 w 12192000"/>
              <a:gd name="connsiteY133" fmla="*/ 2267999 h 6858000"/>
              <a:gd name="connsiteX134" fmla="*/ 9279158 w 12192000"/>
              <a:gd name="connsiteY134" fmla="*/ 2243734 h 6858000"/>
              <a:gd name="connsiteX135" fmla="*/ 8429350 w 12192000"/>
              <a:gd name="connsiteY135" fmla="*/ 2163219 h 6858000"/>
              <a:gd name="connsiteX136" fmla="*/ 7725955 w 12192000"/>
              <a:gd name="connsiteY136" fmla="*/ 2114967 h 6858000"/>
              <a:gd name="connsiteX137" fmla="*/ 6977065 w 12192000"/>
              <a:gd name="connsiteY137" fmla="*/ 2021218 h 6858000"/>
              <a:gd name="connsiteX138" fmla="*/ 6941221 w 12192000"/>
              <a:gd name="connsiteY138" fmla="*/ 201518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6941221" y="2015186"/>
                </a:moveTo>
                <a:cubicBezTo>
                  <a:pt x="6929158" y="2014876"/>
                  <a:pt x="6917508" y="2018599"/>
                  <a:pt x="6907857" y="2033351"/>
                </a:cubicBezTo>
                <a:cubicBezTo>
                  <a:pt x="6959143" y="2072228"/>
                  <a:pt x="7024491" y="2057614"/>
                  <a:pt x="7093700" y="2101457"/>
                </a:cubicBezTo>
                <a:cubicBezTo>
                  <a:pt x="6981202" y="2087669"/>
                  <a:pt x="6892139" y="2076639"/>
                  <a:pt x="6803079" y="2065612"/>
                </a:cubicBezTo>
                <a:cubicBezTo>
                  <a:pt x="6801424" y="2073332"/>
                  <a:pt x="6799770" y="2081052"/>
                  <a:pt x="6798115" y="2088772"/>
                </a:cubicBezTo>
                <a:cubicBezTo>
                  <a:pt x="6911993" y="2105040"/>
                  <a:pt x="7017322" y="2146951"/>
                  <a:pt x="7128167" y="2176455"/>
                </a:cubicBezTo>
                <a:cubicBezTo>
                  <a:pt x="7117964" y="2194655"/>
                  <a:pt x="7107764" y="2191070"/>
                  <a:pt x="7098663" y="2189968"/>
                </a:cubicBezTo>
                <a:cubicBezTo>
                  <a:pt x="7039381" y="2182798"/>
                  <a:pt x="6980099" y="2175629"/>
                  <a:pt x="6923298" y="2156052"/>
                </a:cubicBezTo>
                <a:cubicBezTo>
                  <a:pt x="6910614" y="2151639"/>
                  <a:pt x="6895172" y="2151639"/>
                  <a:pt x="6888004" y="2164875"/>
                </a:cubicBezTo>
                <a:cubicBezTo>
                  <a:pt x="6877801" y="2183625"/>
                  <a:pt x="6892414" y="2195758"/>
                  <a:pt x="6905375" y="2205958"/>
                </a:cubicBezTo>
                <a:cubicBezTo>
                  <a:pt x="6927985" y="2223606"/>
                  <a:pt x="6955282" y="2218643"/>
                  <a:pt x="6981477" y="2221951"/>
                </a:cubicBezTo>
                <a:cubicBezTo>
                  <a:pt x="7051237" y="2230499"/>
                  <a:pt x="7084601" y="2257245"/>
                  <a:pt x="7100043" y="2318459"/>
                </a:cubicBezTo>
                <a:cubicBezTo>
                  <a:pt x="7038829" y="2293642"/>
                  <a:pt x="6979822" y="2324249"/>
                  <a:pt x="6920540" y="2306877"/>
                </a:cubicBezTo>
                <a:cubicBezTo>
                  <a:pt x="6905099" y="2302466"/>
                  <a:pt x="6880559" y="2309083"/>
                  <a:pt x="6888831" y="2330314"/>
                </a:cubicBezTo>
                <a:cubicBezTo>
                  <a:pt x="6896552" y="2350168"/>
                  <a:pt x="6922195" y="2364505"/>
                  <a:pt x="6876698" y="2360645"/>
                </a:cubicBezTo>
                <a:cubicBezTo>
                  <a:pt x="6844163" y="2357887"/>
                  <a:pt x="6780468" y="2380223"/>
                  <a:pt x="6807214" y="2385736"/>
                </a:cubicBezTo>
                <a:cubicBezTo>
                  <a:pt x="6840853" y="2392631"/>
                  <a:pt x="6873666" y="2402557"/>
                  <a:pt x="6916405" y="2413862"/>
                </a:cubicBezTo>
                <a:cubicBezTo>
                  <a:pt x="6869254" y="2432335"/>
                  <a:pt x="6835338" y="2428475"/>
                  <a:pt x="6799770" y="2413862"/>
                </a:cubicBezTo>
                <a:cubicBezTo>
                  <a:pt x="6756756" y="2396214"/>
                  <a:pt x="6700781" y="2374708"/>
                  <a:pt x="6665762" y="2394561"/>
                </a:cubicBezTo>
                <a:cubicBezTo>
                  <a:pt x="6613373" y="2424340"/>
                  <a:pt x="6569807" y="2405589"/>
                  <a:pt x="6522933" y="2400626"/>
                </a:cubicBezTo>
                <a:cubicBezTo>
                  <a:pt x="6427531" y="2390424"/>
                  <a:pt x="6332953" y="2373328"/>
                  <a:pt x="6237275" y="2365057"/>
                </a:cubicBezTo>
                <a:cubicBezTo>
                  <a:pt x="6198948" y="2361748"/>
                  <a:pt x="6157588" y="2346032"/>
                  <a:pt x="6101338" y="2367538"/>
                </a:cubicBezTo>
                <a:cubicBezTo>
                  <a:pt x="6356116" y="2477556"/>
                  <a:pt x="6629642" y="2470664"/>
                  <a:pt x="6857121" y="2606875"/>
                </a:cubicBezTo>
                <a:cubicBezTo>
                  <a:pt x="6847471" y="2619834"/>
                  <a:pt x="6798391" y="2656782"/>
                  <a:pt x="6818519" y="2659539"/>
                </a:cubicBezTo>
                <a:cubicBezTo>
                  <a:pt x="6875044" y="2667537"/>
                  <a:pt x="6925227" y="2694558"/>
                  <a:pt x="6976790" y="2716892"/>
                </a:cubicBezTo>
                <a:cubicBezTo>
                  <a:pt x="6999125" y="2726543"/>
                  <a:pt x="7026146" y="2739227"/>
                  <a:pt x="7015669" y="2773693"/>
                </a:cubicBezTo>
                <a:cubicBezTo>
                  <a:pt x="6996642" y="2783343"/>
                  <a:pt x="6982580" y="2769833"/>
                  <a:pt x="6966864" y="2768730"/>
                </a:cubicBezTo>
                <a:cubicBezTo>
                  <a:pt x="6950871" y="2767628"/>
                  <a:pt x="6915025" y="2774796"/>
                  <a:pt x="6924953" y="2779483"/>
                </a:cubicBezTo>
                <a:cubicBezTo>
                  <a:pt x="6970172" y="2800715"/>
                  <a:pt x="6888831" y="2851726"/>
                  <a:pt x="6942323" y="2851726"/>
                </a:cubicBezTo>
                <a:cubicBezTo>
                  <a:pt x="7031937" y="2852001"/>
                  <a:pt x="7079638" y="2942441"/>
                  <a:pt x="7165943" y="2944924"/>
                </a:cubicBezTo>
                <a:cubicBezTo>
                  <a:pt x="7179728" y="2945198"/>
                  <a:pt x="7186346" y="2961191"/>
                  <a:pt x="7186071" y="2975254"/>
                </a:cubicBezTo>
                <a:cubicBezTo>
                  <a:pt x="7186071" y="2992074"/>
                  <a:pt x="7173387" y="2995107"/>
                  <a:pt x="7159325" y="2996762"/>
                </a:cubicBezTo>
                <a:cubicBezTo>
                  <a:pt x="7137817" y="2999242"/>
                  <a:pt x="7115483" y="2975254"/>
                  <a:pt x="7087082" y="3007790"/>
                </a:cubicBezTo>
                <a:cubicBezTo>
                  <a:pt x="7138094" y="3026815"/>
                  <a:pt x="7189103" y="3045842"/>
                  <a:pt x="7188276" y="3111191"/>
                </a:cubicBezTo>
                <a:cubicBezTo>
                  <a:pt x="7188001" y="3128836"/>
                  <a:pt x="7209232" y="3135454"/>
                  <a:pt x="7225225" y="3139866"/>
                </a:cubicBezTo>
                <a:cubicBezTo>
                  <a:pt x="7251696" y="3147036"/>
                  <a:pt x="7274028" y="3159720"/>
                  <a:pt x="7288368" y="3184260"/>
                </a:cubicBezTo>
                <a:cubicBezTo>
                  <a:pt x="7288092" y="3188948"/>
                  <a:pt x="7287816" y="3193910"/>
                  <a:pt x="7289471" y="3197771"/>
                </a:cubicBezTo>
                <a:cubicBezTo>
                  <a:pt x="7284784" y="3257053"/>
                  <a:pt x="7246181" y="3255398"/>
                  <a:pt x="7203442" y="3245472"/>
                </a:cubicBezTo>
                <a:cubicBezTo>
                  <a:pt x="7152432" y="3233340"/>
                  <a:pt x="7101973" y="3211281"/>
                  <a:pt x="7048205" y="3232512"/>
                </a:cubicBezTo>
                <a:cubicBezTo>
                  <a:pt x="7124032" y="3260913"/>
                  <a:pt x="7206475" y="3263118"/>
                  <a:pt x="7277614" y="3303652"/>
                </a:cubicBezTo>
                <a:cubicBezTo>
                  <a:pt x="7017322" y="3311097"/>
                  <a:pt x="6787361" y="3183155"/>
                  <a:pt x="6535066" y="3134077"/>
                </a:cubicBezTo>
                <a:cubicBezTo>
                  <a:pt x="6543614" y="3166887"/>
                  <a:pt x="6564017" y="3173505"/>
                  <a:pt x="6582492" y="3178469"/>
                </a:cubicBezTo>
                <a:cubicBezTo>
                  <a:pt x="6675690" y="3203286"/>
                  <a:pt x="6757305" y="3252642"/>
                  <a:pt x="6842233" y="3295379"/>
                </a:cubicBezTo>
                <a:cubicBezTo>
                  <a:pt x="6877249" y="3313026"/>
                  <a:pt x="6902618" y="3330674"/>
                  <a:pt x="6915853" y="3368725"/>
                </a:cubicBezTo>
                <a:cubicBezTo>
                  <a:pt x="6927710" y="3403192"/>
                  <a:pt x="6950596" y="3419185"/>
                  <a:pt x="6993058" y="3409257"/>
                </a:cubicBezTo>
                <a:cubicBezTo>
                  <a:pt x="7027524" y="3400985"/>
                  <a:pt x="7065299" y="3405397"/>
                  <a:pt x="7101421" y="3408430"/>
                </a:cubicBezTo>
                <a:cubicBezTo>
                  <a:pt x="7143057" y="3411739"/>
                  <a:pt x="7189655" y="3450618"/>
                  <a:pt x="7178350" y="3470746"/>
                </a:cubicBezTo>
                <a:cubicBezTo>
                  <a:pt x="7159050" y="3504937"/>
                  <a:pt x="7126789" y="3487842"/>
                  <a:pt x="7098112" y="3483982"/>
                </a:cubicBezTo>
                <a:cubicBezTo>
                  <a:pt x="7065575" y="3479295"/>
                  <a:pt x="7005191" y="3469643"/>
                  <a:pt x="7004088" y="3473780"/>
                </a:cubicBezTo>
                <a:cubicBezTo>
                  <a:pt x="6982854" y="3559532"/>
                  <a:pt x="6833408" y="3484809"/>
                  <a:pt x="6801147" y="3477087"/>
                </a:cubicBezTo>
                <a:cubicBezTo>
                  <a:pt x="6760891" y="3467437"/>
                  <a:pt x="6723115" y="3485085"/>
                  <a:pt x="6684788" y="3489220"/>
                </a:cubicBezTo>
                <a:cubicBezTo>
                  <a:pt x="6650597" y="3493080"/>
                  <a:pt x="6457309" y="3504937"/>
                  <a:pt x="6417328" y="3468539"/>
                </a:cubicBezTo>
                <a:cubicBezTo>
                  <a:pt x="6411813" y="3496940"/>
                  <a:pt x="6423393" y="3508521"/>
                  <a:pt x="6433045" y="3521481"/>
                </a:cubicBezTo>
                <a:cubicBezTo>
                  <a:pt x="6446556" y="3539954"/>
                  <a:pt x="6448762" y="3552914"/>
                  <a:pt x="6423117" y="3567527"/>
                </a:cubicBezTo>
                <a:cubicBezTo>
                  <a:pt x="6350049" y="3609441"/>
                  <a:pt x="6351153" y="3610818"/>
                  <a:pt x="6419258" y="3667620"/>
                </a:cubicBezTo>
                <a:cubicBezTo>
                  <a:pt x="6422568" y="3670100"/>
                  <a:pt x="6421188" y="3678373"/>
                  <a:pt x="6421740" y="3683888"/>
                </a:cubicBezTo>
                <a:cubicBezTo>
                  <a:pt x="6403817" y="3692711"/>
                  <a:pt x="6382861" y="3670652"/>
                  <a:pt x="6361906" y="3694366"/>
                </a:cubicBezTo>
                <a:cubicBezTo>
                  <a:pt x="6453173" y="3798591"/>
                  <a:pt x="6592418" y="3824234"/>
                  <a:pt x="6718429" y="3902544"/>
                </a:cubicBezTo>
                <a:cubicBezTo>
                  <a:pt x="6616407" y="3928462"/>
                  <a:pt x="6555194" y="3838022"/>
                  <a:pt x="6480195" y="3849603"/>
                </a:cubicBezTo>
                <a:cubicBezTo>
                  <a:pt x="6442696" y="3878004"/>
                  <a:pt x="6554091" y="3923499"/>
                  <a:pt x="6447934" y="3937011"/>
                </a:cubicBezTo>
                <a:cubicBezTo>
                  <a:pt x="6493983" y="3961826"/>
                  <a:pt x="6528173" y="3986089"/>
                  <a:pt x="6559882" y="4014767"/>
                </a:cubicBezTo>
                <a:cubicBezTo>
                  <a:pt x="6616407" y="4066053"/>
                  <a:pt x="6627437" y="4099693"/>
                  <a:pt x="6601241" y="4168626"/>
                </a:cubicBezTo>
                <a:cubicBezTo>
                  <a:pt x="6584145" y="4213846"/>
                  <a:pt x="6559054" y="4255483"/>
                  <a:pt x="6581113" y="4309250"/>
                </a:cubicBezTo>
                <a:cubicBezTo>
                  <a:pt x="6596553" y="4346198"/>
                  <a:pt x="6590487" y="4370461"/>
                  <a:pt x="6533136" y="4353918"/>
                </a:cubicBezTo>
                <a:cubicBezTo>
                  <a:pt x="6471372" y="4336270"/>
                  <a:pt x="6448211" y="4369358"/>
                  <a:pt x="6463651" y="4434156"/>
                </a:cubicBezTo>
                <a:cubicBezTo>
                  <a:pt x="6473577" y="4475792"/>
                  <a:pt x="6463099" y="4488475"/>
                  <a:pt x="6420637" y="4483787"/>
                </a:cubicBezTo>
                <a:cubicBezTo>
                  <a:pt x="6373762" y="4478549"/>
                  <a:pt x="6329093" y="4451251"/>
                  <a:pt x="6271190" y="4464487"/>
                </a:cubicBezTo>
                <a:cubicBezTo>
                  <a:pt x="6317512" y="4540039"/>
                  <a:pt x="6416501" y="4518531"/>
                  <a:pt x="6470545" y="4590498"/>
                </a:cubicBezTo>
                <a:cubicBezTo>
                  <a:pt x="6406023" y="4590772"/>
                  <a:pt x="6356666" y="4590498"/>
                  <a:pt x="6308965" y="4574780"/>
                </a:cubicBezTo>
                <a:cubicBezTo>
                  <a:pt x="6289111" y="4568437"/>
                  <a:pt x="6267328" y="4561822"/>
                  <a:pt x="6256301" y="4583603"/>
                </a:cubicBezTo>
                <a:cubicBezTo>
                  <a:pt x="6243340" y="4609798"/>
                  <a:pt x="6270086" y="4619724"/>
                  <a:pt x="6286354" y="4624412"/>
                </a:cubicBezTo>
                <a:cubicBezTo>
                  <a:pt x="6332128" y="4637647"/>
                  <a:pt x="6367144" y="4669081"/>
                  <a:pt x="6404920" y="4693621"/>
                </a:cubicBezTo>
                <a:cubicBezTo>
                  <a:pt x="6487915" y="4747390"/>
                  <a:pt x="6578908" y="4792334"/>
                  <a:pt x="6649220" y="4881120"/>
                </a:cubicBezTo>
                <a:cubicBezTo>
                  <a:pt x="6560709" y="4858509"/>
                  <a:pt x="6494809" y="4805845"/>
                  <a:pt x="6412640" y="4795092"/>
                </a:cubicBezTo>
                <a:cubicBezTo>
                  <a:pt x="6483779" y="4875881"/>
                  <a:pt x="6575322" y="4929098"/>
                  <a:pt x="6661902" y="4987828"/>
                </a:cubicBezTo>
                <a:cubicBezTo>
                  <a:pt x="6686719" y="5004373"/>
                  <a:pt x="6711811" y="5015678"/>
                  <a:pt x="6717325" y="5051798"/>
                </a:cubicBezTo>
                <a:cubicBezTo>
                  <a:pt x="6728079" y="5121834"/>
                  <a:pt x="6760340" y="5179738"/>
                  <a:pt x="6829272" y="5210619"/>
                </a:cubicBezTo>
                <a:cubicBezTo>
                  <a:pt x="6829824" y="5210897"/>
                  <a:pt x="6825965" y="5221375"/>
                  <a:pt x="6823757" y="5228542"/>
                </a:cubicBezTo>
                <a:cubicBezTo>
                  <a:pt x="6781571" y="5230749"/>
                  <a:pt x="6748207" y="5189388"/>
                  <a:pt x="6694439" y="5202899"/>
                </a:cubicBezTo>
                <a:cubicBezTo>
                  <a:pt x="6746002" y="5259148"/>
                  <a:pt x="6789016" y="5309609"/>
                  <a:pt x="6862085" y="5336355"/>
                </a:cubicBezTo>
                <a:cubicBezTo>
                  <a:pt x="6920540" y="5357586"/>
                  <a:pt x="6992783" y="5369994"/>
                  <a:pt x="7035246" y="5438926"/>
                </a:cubicBezTo>
                <a:cubicBezTo>
                  <a:pt x="6985889" y="5452439"/>
                  <a:pt x="6949216" y="5435343"/>
                  <a:pt x="6912268" y="5423210"/>
                </a:cubicBezTo>
                <a:cubicBezTo>
                  <a:pt x="6855743" y="5404461"/>
                  <a:pt x="6799770" y="5383230"/>
                  <a:pt x="6743244" y="5364479"/>
                </a:cubicBezTo>
                <a:cubicBezTo>
                  <a:pt x="6721737" y="5357310"/>
                  <a:pt x="6698299" y="5352346"/>
                  <a:pt x="6684513" y="5386538"/>
                </a:cubicBezTo>
                <a:cubicBezTo>
                  <a:pt x="6756480" y="5393708"/>
                  <a:pt x="6799494" y="5440031"/>
                  <a:pt x="6844713" y="5483595"/>
                </a:cubicBezTo>
                <a:cubicBezTo>
                  <a:pt x="6870082" y="5508135"/>
                  <a:pt x="6890762" y="5540948"/>
                  <a:pt x="6936533" y="5528541"/>
                </a:cubicBezTo>
                <a:cubicBezTo>
                  <a:pt x="6960522" y="5521923"/>
                  <a:pt x="6975687" y="5540396"/>
                  <a:pt x="6973204" y="5563007"/>
                </a:cubicBezTo>
                <a:cubicBezTo>
                  <a:pt x="6964106" y="5642695"/>
                  <a:pt x="7020080" y="5670543"/>
                  <a:pt x="7077983" y="5685983"/>
                </a:cubicBezTo>
                <a:cubicBezTo>
                  <a:pt x="7187726" y="5714935"/>
                  <a:pt x="7278993" y="5783041"/>
                  <a:pt x="7385702" y="5820265"/>
                </a:cubicBezTo>
                <a:cubicBezTo>
                  <a:pt x="7489378" y="5856387"/>
                  <a:pt x="7569615" y="5942139"/>
                  <a:pt x="7673565" y="5987085"/>
                </a:cubicBezTo>
                <a:cubicBezTo>
                  <a:pt x="7748843" y="6019621"/>
                  <a:pt x="7820807" y="6061533"/>
                  <a:pt x="7898289" y="6091035"/>
                </a:cubicBezTo>
                <a:cubicBezTo>
                  <a:pt x="8081651" y="6160795"/>
                  <a:pt x="8268598" y="6216770"/>
                  <a:pt x="8466299" y="6224765"/>
                </a:cubicBezTo>
                <a:cubicBezTo>
                  <a:pt x="8629532" y="6231107"/>
                  <a:pt x="10045419" y="6225043"/>
                  <a:pt x="10620599" y="5317605"/>
                </a:cubicBezTo>
                <a:cubicBezTo>
                  <a:pt x="10631626" y="5313192"/>
                  <a:pt x="10644035" y="5301612"/>
                  <a:pt x="10647894" y="5290581"/>
                </a:cubicBezTo>
                <a:cubicBezTo>
                  <a:pt x="10666370" y="5239020"/>
                  <a:pt x="10711590" y="5216686"/>
                  <a:pt x="10752398" y="5188838"/>
                </a:cubicBezTo>
                <a:cubicBezTo>
                  <a:pt x="10788244" y="5164297"/>
                  <a:pt x="10826296" y="5138654"/>
                  <a:pt x="10841186" y="5097293"/>
                </a:cubicBezTo>
                <a:cubicBezTo>
                  <a:pt x="10860762" y="5042147"/>
                  <a:pt x="10805064" y="5087367"/>
                  <a:pt x="10794861" y="5066412"/>
                </a:cubicBezTo>
                <a:cubicBezTo>
                  <a:pt x="10816092" y="5037737"/>
                  <a:pt x="10848906" y="5011540"/>
                  <a:pt x="10857454" y="4979004"/>
                </a:cubicBezTo>
                <a:cubicBezTo>
                  <a:pt x="10888610" y="4861543"/>
                  <a:pt x="10955890" y="4776065"/>
                  <a:pt x="11056532" y="4709613"/>
                </a:cubicBezTo>
                <a:cubicBezTo>
                  <a:pt x="11085484" y="4690588"/>
                  <a:pt x="11104509" y="4655845"/>
                  <a:pt x="11143939" y="4650332"/>
                </a:cubicBezTo>
                <a:cubicBezTo>
                  <a:pt x="11231622" y="4638199"/>
                  <a:pt x="11204048" y="4543346"/>
                  <a:pt x="11250372" y="4501160"/>
                </a:cubicBezTo>
                <a:cubicBezTo>
                  <a:pt x="11259196" y="4493162"/>
                  <a:pt x="11267190" y="4477447"/>
                  <a:pt x="11265538" y="4466694"/>
                </a:cubicBezTo>
                <a:cubicBezTo>
                  <a:pt x="11263056" y="4451251"/>
                  <a:pt x="11252578" y="4436638"/>
                  <a:pt x="11243755" y="4422850"/>
                </a:cubicBezTo>
                <a:cubicBezTo>
                  <a:pt x="11234654" y="4409065"/>
                  <a:pt x="11220870" y="4396932"/>
                  <a:pt x="11227486" y="4378734"/>
                </a:cubicBezTo>
                <a:cubicBezTo>
                  <a:pt x="11230242" y="4371289"/>
                  <a:pt x="11228314" y="4345371"/>
                  <a:pt x="11248718" y="4365774"/>
                </a:cubicBezTo>
                <a:cubicBezTo>
                  <a:pt x="11304692" y="4421748"/>
                  <a:pt x="11337228" y="4368809"/>
                  <a:pt x="11385204" y="4343440"/>
                </a:cubicBezTo>
                <a:cubicBezTo>
                  <a:pt x="11346603" y="4317245"/>
                  <a:pt x="11311861" y="4298772"/>
                  <a:pt x="11306070" y="4259618"/>
                </a:cubicBezTo>
                <a:cubicBezTo>
                  <a:pt x="11294214" y="4178828"/>
                  <a:pt x="11243480" y="4141880"/>
                  <a:pt x="11166550" y="4134711"/>
                </a:cubicBezTo>
                <a:cubicBezTo>
                  <a:pt x="11194949" y="4056679"/>
                  <a:pt x="11194949" y="4056679"/>
                  <a:pt x="11103130" y="4045924"/>
                </a:cubicBezTo>
                <a:cubicBezTo>
                  <a:pt x="11138425" y="3996293"/>
                  <a:pt x="11138425" y="3983609"/>
                  <a:pt x="11095686" y="3966514"/>
                </a:cubicBezTo>
                <a:cubicBezTo>
                  <a:pt x="11054602" y="3950245"/>
                  <a:pt x="11009106" y="3944730"/>
                  <a:pt x="10971054" y="3919640"/>
                </a:cubicBezTo>
                <a:cubicBezTo>
                  <a:pt x="11006073" y="3856221"/>
                  <a:pt x="11015998" y="3782600"/>
                  <a:pt x="11088241" y="3751718"/>
                </a:cubicBezTo>
                <a:cubicBezTo>
                  <a:pt x="11099546" y="3747030"/>
                  <a:pt x="11107266" y="3728004"/>
                  <a:pt x="11100098" y="3716977"/>
                </a:cubicBezTo>
                <a:cubicBezTo>
                  <a:pt x="11073904" y="3676995"/>
                  <a:pt x="11111404" y="3601168"/>
                  <a:pt x="11029786" y="3592621"/>
                </a:cubicBezTo>
                <a:cubicBezTo>
                  <a:pt x="11019583" y="3591793"/>
                  <a:pt x="11010208" y="3583520"/>
                  <a:pt x="11018206" y="3572767"/>
                </a:cubicBezTo>
                <a:cubicBezTo>
                  <a:pt x="11045779" y="3535268"/>
                  <a:pt x="11012415" y="3537749"/>
                  <a:pt x="10992287" y="3533061"/>
                </a:cubicBezTo>
                <a:cubicBezTo>
                  <a:pt x="10968022" y="3527271"/>
                  <a:pt x="10940448" y="3543816"/>
                  <a:pt x="10917838" y="3523410"/>
                </a:cubicBezTo>
                <a:cubicBezTo>
                  <a:pt x="10923078" y="3501903"/>
                  <a:pt x="10942654" y="3502179"/>
                  <a:pt x="10956441" y="3495287"/>
                </a:cubicBezTo>
                <a:cubicBezTo>
                  <a:pt x="10996698" y="3475433"/>
                  <a:pt x="11029511" y="3451721"/>
                  <a:pt x="11031442" y="3400159"/>
                </a:cubicBezTo>
                <a:cubicBezTo>
                  <a:pt x="11032818" y="3358523"/>
                  <a:pt x="11037230" y="3321850"/>
                  <a:pt x="10981533" y="3309166"/>
                </a:cubicBezTo>
                <a:cubicBezTo>
                  <a:pt x="10958372" y="3303927"/>
                  <a:pt x="10964990" y="3273873"/>
                  <a:pt x="10978225" y="3258982"/>
                </a:cubicBezTo>
                <a:cubicBezTo>
                  <a:pt x="11001938" y="3232512"/>
                  <a:pt x="11021514" y="3197219"/>
                  <a:pt x="11062322" y="3194737"/>
                </a:cubicBezTo>
                <a:cubicBezTo>
                  <a:pt x="11087138" y="3193084"/>
                  <a:pt x="11106164" y="3182053"/>
                  <a:pt x="11125742" y="3169370"/>
                </a:cubicBezTo>
                <a:cubicBezTo>
                  <a:pt x="11139802" y="3160269"/>
                  <a:pt x="11156622" y="3152550"/>
                  <a:pt x="11154968" y="3132974"/>
                </a:cubicBezTo>
                <a:cubicBezTo>
                  <a:pt x="11153315" y="3114223"/>
                  <a:pt x="11137046" y="3106503"/>
                  <a:pt x="11120502" y="3102642"/>
                </a:cubicBezTo>
                <a:cubicBezTo>
                  <a:pt x="11065355" y="3090235"/>
                  <a:pt x="11013518" y="3072037"/>
                  <a:pt x="10967470" y="3030401"/>
                </a:cubicBezTo>
                <a:cubicBezTo>
                  <a:pt x="10998076" y="3008342"/>
                  <a:pt x="11027304" y="2992350"/>
                  <a:pt x="11049914" y="2970015"/>
                </a:cubicBezTo>
                <a:cubicBezTo>
                  <a:pt x="11104509" y="2915972"/>
                  <a:pt x="10642106" y="2745845"/>
                  <a:pt x="10618944" y="2685183"/>
                </a:cubicBezTo>
                <a:cubicBezTo>
                  <a:pt x="10611775" y="2666432"/>
                  <a:pt x="10587235" y="2647132"/>
                  <a:pt x="10566830" y="2641617"/>
                </a:cubicBezTo>
                <a:cubicBezTo>
                  <a:pt x="10471151" y="2615699"/>
                  <a:pt x="10388156" y="2557518"/>
                  <a:pt x="10290271" y="2536011"/>
                </a:cubicBezTo>
                <a:cubicBezTo>
                  <a:pt x="10197900" y="2515607"/>
                  <a:pt x="10106908" y="2488309"/>
                  <a:pt x="10005715" y="2461288"/>
                </a:cubicBezTo>
                <a:cubicBezTo>
                  <a:pt x="10067754" y="2393457"/>
                  <a:pt x="10177772" y="2401454"/>
                  <a:pt x="10203414" y="2303568"/>
                </a:cubicBezTo>
                <a:cubicBezTo>
                  <a:pt x="10103324" y="2278201"/>
                  <a:pt x="9997996" y="2307154"/>
                  <a:pt x="9901487" y="2266895"/>
                </a:cubicBezTo>
                <a:cubicBezTo>
                  <a:pt x="9893216" y="2263312"/>
                  <a:pt x="9881910" y="2266895"/>
                  <a:pt x="9871984" y="2267999"/>
                </a:cubicBezTo>
                <a:cubicBezTo>
                  <a:pt x="9673181" y="2289506"/>
                  <a:pt x="9475204" y="2270758"/>
                  <a:pt x="9279158" y="2243734"/>
                </a:cubicBezTo>
                <a:cubicBezTo>
                  <a:pt x="8996808" y="2205133"/>
                  <a:pt x="8713354" y="2180592"/>
                  <a:pt x="8429350" y="2163219"/>
                </a:cubicBezTo>
                <a:cubicBezTo>
                  <a:pt x="8194701" y="2148882"/>
                  <a:pt x="7959502" y="2142541"/>
                  <a:pt x="7725955" y="2114967"/>
                </a:cubicBezTo>
                <a:cubicBezTo>
                  <a:pt x="7476142" y="2085464"/>
                  <a:pt x="7226605" y="2052100"/>
                  <a:pt x="6977065" y="2021218"/>
                </a:cubicBezTo>
                <a:cubicBezTo>
                  <a:pt x="6965761" y="2019839"/>
                  <a:pt x="6953283" y="2015496"/>
                  <a:pt x="6941221" y="201518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EDC2D-635A-BB70-6F57-10327172E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TABLA DE CONTENIDOS 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B1105-0556-C95D-6E8F-89B4E7172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13625"/>
            <a:ext cx="5105399" cy="41633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cs typeface="Calibri"/>
              </a:rPr>
              <a:t>DESCRIPCION DEL NEGOCIO A ESTUDIAR</a:t>
            </a:r>
          </a:p>
          <a:p>
            <a:r>
              <a:rPr lang="en-US" sz="2000" dirty="0">
                <a:cs typeface="Calibri"/>
              </a:rPr>
              <a:t>OBJETIVOS DEL MODELO</a:t>
            </a:r>
          </a:p>
          <a:p>
            <a:r>
              <a:rPr lang="en-US" sz="2000" dirty="0">
                <a:cs typeface="Calibri"/>
              </a:rPr>
              <a:t>DESCRIPCION DE LOS DATOS</a:t>
            </a:r>
          </a:p>
          <a:p>
            <a:r>
              <a:rPr lang="en-US" sz="2000" dirty="0">
                <a:cs typeface="Calibri"/>
              </a:rPr>
              <a:t>ALGORITMO ELEGIDO</a:t>
            </a:r>
          </a:p>
          <a:p>
            <a:r>
              <a:rPr lang="en-US" sz="2000" dirty="0">
                <a:cs typeface="Calibri"/>
              </a:rPr>
              <a:t>METRICAS DE DESEMPEÑO</a:t>
            </a:r>
          </a:p>
          <a:p>
            <a:r>
              <a:rPr lang="en-US" sz="2000" dirty="0">
                <a:cs typeface="Calibri"/>
              </a:rPr>
              <a:t>OPTIMIZACION</a:t>
            </a:r>
          </a:p>
          <a:p>
            <a:r>
              <a:rPr lang="en-US" sz="2000" dirty="0">
                <a:cs typeface="Calibri"/>
              </a:rPr>
              <a:t>CONCLUSION FINAL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C67C900-C853-D078-EAA4-D0C4F4BC3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3538" y="3508300"/>
            <a:ext cx="2775284" cy="126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106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68717E5B-2C1D-4094-9D25-6FF6FBD92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" y="1219200"/>
            <a:ext cx="4510838" cy="380455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50E71B-53FA-73DA-150B-2AF881E0B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044" y="2090114"/>
            <a:ext cx="3382890" cy="248188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cs typeface="Calibri Light"/>
              </a:rPr>
              <a:t>DESCRIPCION DEL NEGOCIO A ESTUDIAR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73C53-27B1-9FBB-2289-455B87E82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5014" y="964850"/>
            <a:ext cx="6068786" cy="49283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900" b="1">
                <a:cs typeface="Calibri"/>
              </a:rPr>
              <a:t>LOS DATASETS DE AIRBNB ABARCA UNA GRAN RED DE ALQUILERES A NIVEL EUROPEO Y AMERICANO , ES UNA EMPRESA QUE SURGIO PARA VIAJANTES O EXTRANJEROS QUE NO QUERIA NRENTAR GRANDES LUGARES O LUGARES IBLIGADOS POR MAS DE 1 SEMANA.</a:t>
            </a:r>
          </a:p>
          <a:p>
            <a:r>
              <a:rPr lang="en-US" sz="1900" b="1">
                <a:cs typeface="Calibri"/>
              </a:rPr>
              <a:t>ESTA EMPRESA PERMITE RENTAR UN CUARTO O HABITACION POR HORAS ,MINUTOS O DIAS , MUCHAS DE LAS PERSONAS QUE LOS ARRIENDAN SON PERSONAS QUE NO LOS USAN.</a:t>
            </a:r>
          </a:p>
          <a:p>
            <a:r>
              <a:rPr lang="en-US" sz="1900" b="1">
                <a:cs typeface="Calibri"/>
              </a:rPr>
              <a:t>TRABAJAN CON EL REAL STATE PARA LUGARES MAS ESPECIFICOS O GENTE CON MAYORES REQUISITOS</a:t>
            </a:r>
          </a:p>
          <a:p>
            <a:r>
              <a:rPr lang="en-US" sz="1900" b="1">
                <a:cs typeface="Calibri"/>
              </a:rPr>
              <a:t>LO QUE TRATAREMOS DE PREDECIR ES QUE CONVIENE MAS A LA HORA DE RENTAR YA SEA SI USTED ES VIAJANTE , PERMANENTE O NO Y QUE LUGARES SON MAS ACCESIBLES AL BOLSILLO DE ACUERDO AL BARRIO ZONA O CIUDAD.</a:t>
            </a:r>
          </a:p>
        </p:txBody>
      </p:sp>
    </p:spTree>
    <p:extLst>
      <p:ext uri="{BB962C8B-B14F-4D97-AF65-F5344CB8AC3E}">
        <p14:creationId xmlns:p14="http://schemas.microsoft.com/office/powerpoint/2010/main" val="827180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DFC40-F008-5561-D375-AB8309259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OBJETIVO DEL MODELO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C2326-B6B5-F326-02F4-F53100FC6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cs typeface="Calibri"/>
              </a:rPr>
              <a:t>PREDECIR EL LUGAR MEJOR UBICADO Y ACCESIBLE PARA QUE MI ESTADIA SEA LA MEJOR</a:t>
            </a:r>
            <a:endParaRPr lang="en-US" sz="24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4D3F0B1-C5FB-DCCD-A5E9-27D6565FA5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61" r="-3" b="-3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19800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7ADA9-1D7F-3709-F993-64B62D421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INSIGHTS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29CEDA1-AC05-51C6-DB8A-1F7B1038AA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23147" y="1105335"/>
            <a:ext cx="4815518" cy="2571391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66ECAB-530E-89F8-B787-1D3216989488}"/>
              </a:ext>
            </a:extLst>
          </p:cNvPr>
          <p:cNvSpPr txBox="1"/>
          <p:nvPr/>
        </p:nvSpPr>
        <p:spPr>
          <a:xfrm>
            <a:off x="18859500" y="435428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BF8417-9C6B-44DD-D5C5-E6DD50A7155C}"/>
              </a:ext>
            </a:extLst>
          </p:cNvPr>
          <p:cNvSpPr txBox="1"/>
          <p:nvPr/>
        </p:nvSpPr>
        <p:spPr>
          <a:xfrm>
            <a:off x="281608" y="1921565"/>
            <a:ext cx="5085521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PODEMOS OBSERVAR QUE MIENTRAS MAS ALTO SEA EL PRECIO DEL LUGAR DONDE NOS HOSPEDEMOS , MEJORES SERVICIOS SE OFRECERAN.</a:t>
            </a:r>
          </a:p>
          <a:p>
            <a:r>
              <a:rPr lang="en-US" dirty="0">
                <a:cs typeface="Calibri"/>
              </a:rPr>
              <a:t>Y MIENTRAS MAS BAJOS SEAN LOS PRECIOS , SE COMPENSARA CON OTROS ITEMS COMO ESTACIONAMIENTO GRATIS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874943FB-1F73-A858-CBC5-AE5128E5B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6475" y="3814419"/>
            <a:ext cx="4712898" cy="29097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FBDF29-36AF-CB9D-1DE1-D76DF32BAFCF}"/>
              </a:ext>
            </a:extLst>
          </p:cNvPr>
          <p:cNvSpPr txBox="1"/>
          <p:nvPr/>
        </p:nvSpPr>
        <p:spPr>
          <a:xfrm>
            <a:off x="397565" y="4340087"/>
            <a:ext cx="5168347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OTRO VALOR ENCONTRADO DONDE PODEMOS OBSERVAR QUE LA MAYORIA DE LOS HUESPEDES ELIGE DEPTOS O HABITACIONES CON UN PROMEDIO DE ALTURA EN MITAD DE EDIFICIO DE ACUERDO A SU PRECIO , LOS LUGARES MAS ALTOS Y CON MEJORES VISTAS SE ENCUENTRAN ENTRE LOS MAS COSTOSOS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13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7C59BEC-C4CC-4741-B975-08C543178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72DEF309-605D-4117-9340-6D589B6C3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6173" flipV="1">
            <a:off x="3930947" y="651615"/>
            <a:ext cx="4083433" cy="408343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5C4801-9DAA-E609-AE61-E2BABD43C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EL ALGORITMO QUE DECIDIMOS ELEGIR FUE DE REGRESION LINEAR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D8088-4F35-5D03-1923-70775A5C0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>
                <a:cs typeface="Calibri"/>
              </a:rPr>
              <a:t>DECIDIMOS UTILIZAR REGRESION LINEAR DEBIDO A QUE AL MOMENTO DE OPTIMIZARLO AGREGANDO MEJORAS , NOTAMOS QUE LOS DATOS FINALES ERAN</a:t>
            </a:r>
          </a:p>
          <a:p>
            <a:r>
              <a:rPr lang="en-US" sz="2000" b="1" dirty="0">
                <a:cs typeface="Calibri"/>
              </a:rPr>
              <a:t>MEJORES QUE LOS DATOS REALES QUE TENIAMOS </a:t>
            </a:r>
          </a:p>
          <a:p>
            <a:r>
              <a:rPr lang="en-US" sz="2000" b="1" dirty="0">
                <a:ea typeface="+mn-lt"/>
                <a:cs typeface="+mn-lt"/>
              </a:rPr>
              <a:t>La </a:t>
            </a:r>
            <a:r>
              <a:rPr lang="en-US" sz="2000" b="1" dirty="0" err="1">
                <a:ea typeface="+mn-lt"/>
                <a:cs typeface="+mn-lt"/>
              </a:rPr>
              <a:t>regresión</a:t>
            </a:r>
            <a:r>
              <a:rPr lang="en-US" sz="2000" b="1" dirty="0">
                <a:ea typeface="+mn-lt"/>
                <a:cs typeface="+mn-lt"/>
              </a:rPr>
              <a:t> lineal es </a:t>
            </a:r>
            <a:r>
              <a:rPr lang="en-US" sz="2000" b="1" dirty="0" err="1">
                <a:ea typeface="+mn-lt"/>
                <a:cs typeface="+mn-lt"/>
              </a:rPr>
              <a:t>una</a:t>
            </a:r>
            <a:r>
              <a:rPr lang="en-US" sz="2000" b="1" dirty="0">
                <a:ea typeface="+mn-lt"/>
                <a:cs typeface="+mn-lt"/>
              </a:rPr>
              <a:t> </a:t>
            </a:r>
            <a:r>
              <a:rPr lang="en-US" sz="2000" b="1" dirty="0" err="1">
                <a:ea typeface="+mn-lt"/>
                <a:cs typeface="+mn-lt"/>
              </a:rPr>
              <a:t>técnica</a:t>
            </a:r>
            <a:r>
              <a:rPr lang="en-US" sz="2000" b="1" dirty="0">
                <a:ea typeface="+mn-lt"/>
                <a:cs typeface="+mn-lt"/>
              </a:rPr>
              <a:t> de </a:t>
            </a:r>
            <a:r>
              <a:rPr lang="en-US" sz="2000" b="1" dirty="0" err="1">
                <a:ea typeface="+mn-lt"/>
                <a:cs typeface="+mn-lt"/>
              </a:rPr>
              <a:t>análisis</a:t>
            </a:r>
            <a:r>
              <a:rPr lang="en-US" sz="2000" b="1" dirty="0">
                <a:ea typeface="+mn-lt"/>
                <a:cs typeface="+mn-lt"/>
              </a:rPr>
              <a:t> de </a:t>
            </a:r>
            <a:r>
              <a:rPr lang="en-US" sz="2000" b="1" dirty="0" err="1">
                <a:ea typeface="+mn-lt"/>
                <a:cs typeface="+mn-lt"/>
              </a:rPr>
              <a:t>datos</a:t>
            </a:r>
            <a:r>
              <a:rPr lang="en-US" sz="2000" b="1" dirty="0">
                <a:ea typeface="+mn-lt"/>
                <a:cs typeface="+mn-lt"/>
              </a:rPr>
              <a:t> que </a:t>
            </a:r>
            <a:r>
              <a:rPr lang="en-US" sz="2000" b="1" dirty="0" err="1">
                <a:ea typeface="+mn-lt"/>
                <a:cs typeface="+mn-lt"/>
              </a:rPr>
              <a:t>predice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el</a:t>
            </a:r>
            <a:r>
              <a:rPr lang="en-US" sz="2000" b="1" dirty="0">
                <a:ea typeface="+mn-lt"/>
                <a:cs typeface="+mn-lt"/>
              </a:rPr>
              <a:t> valor de </a:t>
            </a:r>
            <a:r>
              <a:rPr lang="en-US" sz="2000" b="1" dirty="0" err="1">
                <a:ea typeface="+mn-lt"/>
                <a:cs typeface="+mn-lt"/>
              </a:rPr>
              <a:t>datos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desconocidos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mediante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el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uso</a:t>
            </a:r>
            <a:r>
              <a:rPr lang="en-US" sz="2000" b="1" dirty="0">
                <a:ea typeface="+mn-lt"/>
                <a:cs typeface="+mn-lt"/>
              </a:rPr>
              <a:t> de </a:t>
            </a:r>
            <a:r>
              <a:rPr lang="en-US" sz="2000" b="1" dirty="0" err="1">
                <a:ea typeface="+mn-lt"/>
                <a:cs typeface="+mn-lt"/>
              </a:rPr>
              <a:t>otro</a:t>
            </a:r>
            <a:r>
              <a:rPr lang="en-US" sz="2000" b="1" dirty="0">
                <a:ea typeface="+mn-lt"/>
                <a:cs typeface="+mn-lt"/>
              </a:rPr>
              <a:t> valor de </a:t>
            </a:r>
            <a:r>
              <a:rPr lang="en-US" sz="2000" b="1" dirty="0" err="1">
                <a:ea typeface="+mn-lt"/>
                <a:cs typeface="+mn-lt"/>
              </a:rPr>
              <a:t>datos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relacionado</a:t>
            </a:r>
            <a:r>
              <a:rPr lang="en-US" sz="2000" b="1" dirty="0">
                <a:ea typeface="+mn-lt"/>
                <a:cs typeface="+mn-lt"/>
              </a:rPr>
              <a:t> y </a:t>
            </a:r>
            <a:r>
              <a:rPr lang="en-US" sz="2000" b="1" dirty="0" err="1">
                <a:ea typeface="+mn-lt"/>
                <a:cs typeface="+mn-lt"/>
              </a:rPr>
              <a:t>conocido</a:t>
            </a:r>
            <a:r>
              <a:rPr lang="en-US" sz="2000" b="1" dirty="0">
                <a:ea typeface="+mn-lt"/>
                <a:cs typeface="+mn-lt"/>
              </a:rPr>
              <a:t>. </a:t>
            </a:r>
            <a:r>
              <a:rPr lang="en-US" sz="2000" b="1" dirty="0" err="1">
                <a:ea typeface="+mn-lt"/>
                <a:cs typeface="+mn-lt"/>
              </a:rPr>
              <a:t>Modela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matemáticamente</a:t>
            </a:r>
            <a:r>
              <a:rPr lang="en-US" sz="2000" b="1" dirty="0">
                <a:ea typeface="+mn-lt"/>
                <a:cs typeface="+mn-lt"/>
              </a:rPr>
              <a:t> la variable </a:t>
            </a:r>
            <a:r>
              <a:rPr lang="en-US" sz="2000" b="1" dirty="0" err="1">
                <a:ea typeface="+mn-lt"/>
                <a:cs typeface="+mn-lt"/>
              </a:rPr>
              <a:t>desconocida</a:t>
            </a:r>
            <a:r>
              <a:rPr lang="en-US" sz="2000" b="1" dirty="0">
                <a:ea typeface="+mn-lt"/>
                <a:cs typeface="+mn-lt"/>
              </a:rPr>
              <a:t> o </a:t>
            </a:r>
            <a:r>
              <a:rPr lang="en-US" sz="2000" b="1" dirty="0" err="1">
                <a:ea typeface="+mn-lt"/>
                <a:cs typeface="+mn-lt"/>
              </a:rPr>
              <a:t>dependiente</a:t>
            </a:r>
            <a:r>
              <a:rPr lang="en-US" sz="2000" b="1" dirty="0">
                <a:ea typeface="+mn-lt"/>
                <a:cs typeface="+mn-lt"/>
              </a:rPr>
              <a:t> y la variable </a:t>
            </a:r>
            <a:r>
              <a:rPr lang="en-US" sz="2000" b="1" dirty="0" err="1">
                <a:ea typeface="+mn-lt"/>
                <a:cs typeface="+mn-lt"/>
              </a:rPr>
              <a:t>conocida</a:t>
            </a:r>
            <a:r>
              <a:rPr lang="en-US" sz="2000" b="1" dirty="0">
                <a:ea typeface="+mn-lt"/>
                <a:cs typeface="+mn-lt"/>
              </a:rPr>
              <a:t> o </a:t>
            </a:r>
            <a:r>
              <a:rPr lang="en-US" sz="2000" b="1" dirty="0" err="1">
                <a:ea typeface="+mn-lt"/>
                <a:cs typeface="+mn-lt"/>
              </a:rPr>
              <a:t>independiente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como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una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ecuación</a:t>
            </a:r>
            <a:r>
              <a:rPr lang="en-US" sz="2000" b="1" dirty="0">
                <a:ea typeface="+mn-lt"/>
                <a:cs typeface="+mn-lt"/>
              </a:rPr>
              <a:t> lineal.</a:t>
            </a:r>
            <a:r>
              <a:rPr lang="en-US" sz="2000" b="1" dirty="0">
                <a:cs typeface="Calibri"/>
              </a:rPr>
              <a:t>.</a:t>
            </a:r>
            <a:endParaRPr lang="en-US" sz="2000" b="1" dirty="0"/>
          </a:p>
          <a:p>
            <a:endParaRPr lang="en-US" sz="2000" b="1">
              <a:cs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77008" y="5228027"/>
            <a:ext cx="1107241" cy="10772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D7252470-BEB1-0691-3C23-FDFB9AE50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095" y="2213358"/>
            <a:ext cx="4969218" cy="3966814"/>
          </a:xfrm>
          <a:custGeom>
            <a:avLst/>
            <a:gdLst/>
            <a:ahLst/>
            <a:cxnLst/>
            <a:rect l="l" t="t" r="r" b="b"/>
            <a:pathLst>
              <a:path w="4221597" h="4303912">
                <a:moveTo>
                  <a:pt x="126986" y="0"/>
                </a:moveTo>
                <a:lnTo>
                  <a:pt x="4094611" y="0"/>
                </a:lnTo>
                <a:cubicBezTo>
                  <a:pt x="4164743" y="0"/>
                  <a:pt x="4221597" y="56854"/>
                  <a:pt x="4221597" y="126986"/>
                </a:cubicBezTo>
                <a:lnTo>
                  <a:pt x="4221597" y="4176926"/>
                </a:lnTo>
                <a:cubicBezTo>
                  <a:pt x="4221597" y="4247058"/>
                  <a:pt x="4164743" y="4303912"/>
                  <a:pt x="4094611" y="4303912"/>
                </a:cubicBezTo>
                <a:lnTo>
                  <a:pt x="126986" y="4303912"/>
                </a:lnTo>
                <a:cubicBezTo>
                  <a:pt x="56854" y="4303912"/>
                  <a:pt x="0" y="4247058"/>
                  <a:pt x="0" y="4176926"/>
                </a:cubicBezTo>
                <a:lnTo>
                  <a:pt x="0" y="126986"/>
                </a:lnTo>
                <a:cubicBezTo>
                  <a:pt x="0" y="56854"/>
                  <a:pt x="56854" y="0"/>
                  <a:pt x="12698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35856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66269-59F8-0AF0-DE10-D67F3886D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Metricas</a:t>
            </a:r>
            <a:r>
              <a:rPr lang="en-US" dirty="0">
                <a:cs typeface="Calibri Light"/>
              </a:rPr>
              <a:t> 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F0E4F53-F851-5E66-C9B7-C112ADE4B4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27640" y="635375"/>
            <a:ext cx="5007813" cy="3281272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A36E1E-FAE2-602D-C9D5-DD3BE847B644}"/>
              </a:ext>
            </a:extLst>
          </p:cNvPr>
          <p:cNvSpPr txBox="1"/>
          <p:nvPr/>
        </p:nvSpPr>
        <p:spPr>
          <a:xfrm>
            <a:off x="782941" y="1709655"/>
            <a:ext cx="510208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PODEMOS OBSERVAR QUE ANTES DE LAS MEJORAS , EL MODELO PRESENTABA UNA ASIMETRIA NEGATIVA , QUE ESTABA POR DEBAJO DEL 0.60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13E68FDA-28D8-8F6D-DF44-B20F505F7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664" y="4184293"/>
            <a:ext cx="4770407" cy="33777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8910DE-505E-3CC8-7612-53BF66C3E7FE}"/>
              </a:ext>
            </a:extLst>
          </p:cNvPr>
          <p:cNvSpPr txBox="1"/>
          <p:nvPr/>
        </p:nvSpPr>
        <p:spPr>
          <a:xfrm>
            <a:off x="339117" y="4821103"/>
            <a:ext cx="558247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EN RELACION A PRECIO Y VISTAS EL MODELO NO ERA BUENO CON SUS METRICAS ORIGINALES , POR LO QUE SE PROCEDIO A REALIZAR MEJORAS Y A PROBAR MODELOS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238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A9DB34-5EEE-8D99-C3B6-097E46CC6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49" y="179444"/>
            <a:ext cx="3414623" cy="1129601"/>
          </a:xfrm>
        </p:spPr>
        <p:txBody>
          <a:bodyPr anchor="b">
            <a:normAutofit fontScale="90000"/>
          </a:bodyPr>
          <a:lstStyle/>
          <a:p>
            <a:r>
              <a:rPr lang="en-US" sz="4200">
                <a:cs typeface="Calibri Light"/>
              </a:rPr>
              <a:t>OPTIMIZACION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CE0AC-54A6-D956-64B3-354DB4DDC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785" y="1311963"/>
            <a:ext cx="3429000" cy="555293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>
                <a:cs typeface="Calibri"/>
              </a:rPr>
              <a:t>OPTIMIZACION DEL MODELO </a:t>
            </a:r>
            <a:r>
              <a:rPr lang="en-US" sz="2400" b="1" dirty="0">
                <a:cs typeface="Calibri"/>
              </a:rPr>
              <a:t>: se </a:t>
            </a:r>
            <a:r>
              <a:rPr lang="en-US" sz="2400" b="1" dirty="0" err="1">
                <a:cs typeface="Calibri"/>
              </a:rPr>
              <a:t>fue</a:t>
            </a:r>
            <a:r>
              <a:rPr lang="en-US" sz="2400" b="1" dirty="0">
                <a:cs typeface="Calibri"/>
              </a:rPr>
              <a:t> </a:t>
            </a:r>
            <a:r>
              <a:rPr lang="en-US" sz="2400" b="1" dirty="0" err="1">
                <a:cs typeface="Calibri"/>
              </a:rPr>
              <a:t>mejorando</a:t>
            </a:r>
            <a:r>
              <a:rPr lang="en-US" sz="2400" b="1" dirty="0">
                <a:cs typeface="Calibri"/>
              </a:rPr>
              <a:t> </a:t>
            </a:r>
            <a:r>
              <a:rPr lang="en-US" sz="2400" b="1" dirty="0" err="1">
                <a:cs typeface="Calibri"/>
              </a:rPr>
              <a:t>el</a:t>
            </a:r>
            <a:r>
              <a:rPr lang="en-US" sz="2400" b="1" dirty="0">
                <a:cs typeface="Calibri"/>
              </a:rPr>
              <a:t> </a:t>
            </a:r>
            <a:r>
              <a:rPr lang="en-US" sz="2400" b="1" dirty="0" err="1">
                <a:cs typeface="Calibri"/>
              </a:rPr>
              <a:t>modelo</a:t>
            </a:r>
            <a:r>
              <a:rPr lang="en-US" sz="2400" b="1" dirty="0">
                <a:cs typeface="Calibri"/>
              </a:rPr>
              <a:t> </a:t>
            </a:r>
            <a:r>
              <a:rPr lang="en-US" sz="2400" b="1" dirty="0" err="1">
                <a:cs typeface="Calibri"/>
              </a:rPr>
              <a:t>mediante</a:t>
            </a:r>
            <a:r>
              <a:rPr lang="en-US" sz="2400" b="1" dirty="0">
                <a:cs typeface="Calibri"/>
              </a:rPr>
              <a:t> la </a:t>
            </a:r>
            <a:r>
              <a:rPr lang="en-US" sz="2400" b="1" dirty="0" err="1">
                <a:cs typeface="Calibri"/>
              </a:rPr>
              <a:t>utilizacion</a:t>
            </a:r>
            <a:r>
              <a:rPr lang="en-US" sz="2400" b="1" dirty="0">
                <a:cs typeface="Calibri"/>
              </a:rPr>
              <a:t> de variables ,</a:t>
            </a:r>
            <a:endParaRPr lang="en-US" sz="2400" dirty="0">
              <a:cs typeface="Calibri"/>
            </a:endParaRPr>
          </a:p>
          <a:p>
            <a:r>
              <a:rPr lang="en-US" sz="2400" b="1" dirty="0">
                <a:cs typeface="Calibri"/>
              </a:rPr>
              <a:t> </a:t>
            </a:r>
            <a:r>
              <a:rPr lang="en-US" sz="2400" b="1" dirty="0" err="1">
                <a:cs typeface="Calibri"/>
              </a:rPr>
              <a:t>originalmente</a:t>
            </a:r>
            <a:r>
              <a:rPr lang="en-US" sz="2400" b="1" dirty="0">
                <a:cs typeface="Calibri"/>
              </a:rPr>
              <a:t> </a:t>
            </a:r>
            <a:r>
              <a:rPr lang="en-US" sz="2400" b="1" dirty="0" err="1">
                <a:cs typeface="Calibri"/>
              </a:rPr>
              <a:t>el</a:t>
            </a:r>
            <a:r>
              <a:rPr lang="en-US" sz="2400" b="1" dirty="0">
                <a:cs typeface="Calibri"/>
              </a:rPr>
              <a:t> 2 score </a:t>
            </a:r>
            <a:r>
              <a:rPr lang="en-US" sz="2400" b="1" dirty="0" err="1">
                <a:cs typeface="Calibri"/>
              </a:rPr>
              <a:t>nos</a:t>
            </a:r>
            <a:r>
              <a:rPr lang="en-US" sz="2400" b="1" dirty="0">
                <a:cs typeface="Calibri"/>
              </a:rPr>
              <a:t> </a:t>
            </a:r>
            <a:r>
              <a:rPr lang="en-US" sz="2400" b="1" dirty="0" err="1">
                <a:cs typeface="Calibri"/>
              </a:rPr>
              <a:t>daba</a:t>
            </a:r>
            <a:r>
              <a:rPr lang="en-US" sz="2400" b="1" dirty="0">
                <a:cs typeface="Calibri"/>
              </a:rPr>
              <a:t> un 0.26 y al </a:t>
            </a:r>
            <a:r>
              <a:rPr lang="en-US" sz="2400" b="1" dirty="0" err="1">
                <a:cs typeface="Calibri"/>
              </a:rPr>
              <a:t>momento</a:t>
            </a:r>
            <a:r>
              <a:rPr lang="en-US" sz="2400" b="1" dirty="0">
                <a:cs typeface="Calibri"/>
              </a:rPr>
              <a:t> de </a:t>
            </a:r>
            <a:r>
              <a:rPr lang="en-US" sz="2400" b="1" dirty="0" err="1">
                <a:cs typeface="Calibri"/>
              </a:rPr>
              <a:t>mejorarlo</a:t>
            </a:r>
            <a:r>
              <a:rPr lang="en-US" sz="2400" b="1" dirty="0">
                <a:cs typeface="Calibri"/>
              </a:rPr>
              <a:t> con </a:t>
            </a:r>
            <a:r>
              <a:rPr lang="en-US" sz="2400" b="1" dirty="0" err="1">
                <a:cs typeface="Calibri"/>
              </a:rPr>
              <a:t>estas</a:t>
            </a:r>
            <a:r>
              <a:rPr lang="en-US" sz="2400" b="1" dirty="0">
                <a:cs typeface="Calibri"/>
              </a:rPr>
              <a:t> </a:t>
            </a:r>
            <a:r>
              <a:rPr lang="en-US" sz="2400" b="1" dirty="0" err="1">
                <a:cs typeface="Calibri"/>
              </a:rPr>
              <a:t>tecnicas</a:t>
            </a:r>
            <a:r>
              <a:rPr lang="en-US" sz="2400" b="1" dirty="0">
                <a:cs typeface="Calibri"/>
              </a:rPr>
              <a:t> </a:t>
            </a:r>
            <a:r>
              <a:rPr lang="en-US" sz="2400" b="1" dirty="0" err="1">
                <a:cs typeface="Calibri"/>
              </a:rPr>
              <a:t>obtuvimos</a:t>
            </a:r>
            <a:r>
              <a:rPr lang="en-US" sz="2400" b="1" dirty="0">
                <a:cs typeface="Calibri"/>
              </a:rPr>
              <a:t> un 0.80.</a:t>
            </a:r>
            <a:endParaRPr lang="en-US" sz="2400" b="1">
              <a:cs typeface="Calibri"/>
            </a:endParaRPr>
          </a:p>
          <a:p>
            <a:r>
              <a:rPr lang="en-US" sz="2400" b="1" dirty="0" err="1">
                <a:cs typeface="Calibri"/>
              </a:rPr>
              <a:t>Utilizamos</a:t>
            </a:r>
            <a:r>
              <a:rPr lang="en-US" sz="2400" b="1" dirty="0">
                <a:cs typeface="Calibri"/>
              </a:rPr>
              <a:t> 3 </a:t>
            </a:r>
            <a:r>
              <a:rPr lang="en-US" sz="2400" b="1" dirty="0" err="1">
                <a:cs typeface="Calibri"/>
              </a:rPr>
              <a:t>modelos</a:t>
            </a:r>
            <a:r>
              <a:rPr lang="en-US" sz="2400" b="1" dirty="0">
                <a:cs typeface="Calibri"/>
              </a:rPr>
              <a:t> para </a:t>
            </a:r>
            <a:r>
              <a:rPr lang="en-US" sz="2400" b="1" dirty="0" err="1">
                <a:cs typeface="Calibri"/>
              </a:rPr>
              <a:t>mejorar</a:t>
            </a:r>
            <a:r>
              <a:rPr lang="en-US" sz="2400" b="1" dirty="0">
                <a:cs typeface="Calibri"/>
              </a:rPr>
              <a:t> la </a:t>
            </a:r>
            <a:r>
              <a:rPr lang="en-US" sz="2400" b="1" dirty="0" err="1">
                <a:cs typeface="Calibri"/>
              </a:rPr>
              <a:t>prediccion</a:t>
            </a:r>
            <a:r>
              <a:rPr lang="en-US" sz="2400" b="1" dirty="0">
                <a:cs typeface="Calibri"/>
              </a:rPr>
              <a:t> y saber que </a:t>
            </a:r>
            <a:r>
              <a:rPr lang="en-US" sz="2400" b="1" dirty="0" err="1">
                <a:cs typeface="Calibri"/>
              </a:rPr>
              <a:t>modelo</a:t>
            </a:r>
            <a:r>
              <a:rPr lang="en-US" sz="2400" b="1" dirty="0">
                <a:cs typeface="Calibri"/>
              </a:rPr>
              <a:t> </a:t>
            </a:r>
            <a:r>
              <a:rPr lang="en-US" sz="2400" b="1" dirty="0" err="1">
                <a:cs typeface="Calibri"/>
              </a:rPr>
              <a:t>ayudaba</a:t>
            </a:r>
            <a:r>
              <a:rPr lang="en-US" sz="2400" b="1" dirty="0">
                <a:cs typeface="Calibri"/>
              </a:rPr>
              <a:t> </a:t>
            </a:r>
            <a:r>
              <a:rPr lang="en-US" sz="2400" b="1" dirty="0" err="1">
                <a:cs typeface="Calibri"/>
              </a:rPr>
              <a:t>mejor</a:t>
            </a:r>
          </a:p>
          <a:p>
            <a:endParaRPr lang="en-US" sz="2000" b="1" dirty="0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3233BBC-EADB-C2E5-5E62-833815884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938" y="3626571"/>
            <a:ext cx="5293455" cy="3026667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EFE59CAC-08A2-142D-BB5B-D69BCF2E6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326" y="400514"/>
            <a:ext cx="6078745" cy="303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290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AIRBNB-USA</vt:lpstr>
      <vt:lpstr>Los sets de datos desarrollados aqui fueron obtenidos en kaggle sobre las rentas de inmuebles en USA de una empresa en auge </vt:lpstr>
      <vt:lpstr>TABLA DE CONTENIDOS :</vt:lpstr>
      <vt:lpstr>DESCRIPCION DEL NEGOCIO A ESTUDIAR</vt:lpstr>
      <vt:lpstr>OBJETIVO DEL MODELO</vt:lpstr>
      <vt:lpstr>INSIGHTS</vt:lpstr>
      <vt:lpstr>EL ALGORITMO QUE DECIDIMOS ELEGIR FUE DE REGRESION LINEAR</vt:lpstr>
      <vt:lpstr>Metricas </vt:lpstr>
      <vt:lpstr>OPTIMIZACION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272</cp:revision>
  <dcterms:created xsi:type="dcterms:W3CDTF">2023-01-16T14:21:15Z</dcterms:created>
  <dcterms:modified xsi:type="dcterms:W3CDTF">2023-03-18T20:28:23Z</dcterms:modified>
</cp:coreProperties>
</file>