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87" r:id="rId5"/>
    <p:sldId id="286" r:id="rId6"/>
    <p:sldId id="288" r:id="rId7"/>
    <p:sldId id="289" r:id="rId8"/>
    <p:sldId id="28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7874" autoAdjust="0"/>
  </p:normalViewPr>
  <p:slideViewPr>
    <p:cSldViewPr>
      <p:cViewPr varScale="1">
        <p:scale>
          <a:sx n="107" d="100"/>
          <a:sy n="107" d="100"/>
        </p:scale>
        <p:origin x="18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362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Final Project</a:t>
            </a:r>
          </a:p>
          <a:p>
            <a:pPr eaLnBrk="1" hangingPunct="1"/>
            <a:r>
              <a:rPr lang="en-US" altLang="en-US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51063" y="914400"/>
            <a:ext cx="7010400" cy="1470025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CS 7081</a:t>
            </a:r>
            <a:br>
              <a:rPr lang="en-US" altLang="en-US" smtClean="0"/>
            </a:br>
            <a:r>
              <a:rPr lang="en-US" altLang="en-US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Broderick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/>
          </a:p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Rank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6336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43099"/>
            <a:ext cx="4279517" cy="4847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18028"/>
            <a:ext cx="7848600" cy="1143000"/>
          </a:xfrm>
        </p:spPr>
        <p:txBody>
          <a:bodyPr/>
          <a:lstStyle/>
          <a:p>
            <a:r>
              <a:rPr lang="en-US" smtClean="0"/>
              <a:t>Clients Purchase Items: those edges are easy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3720644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Bipartite graph.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Can’t get from I to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the ranking vector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Add edges to get from Items to Clients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3505200" cy="3551237"/>
          </a:xfrm>
        </p:spPr>
        <p:txBody>
          <a:bodyPr/>
          <a:lstStyle/>
          <a:p>
            <a:pPr marL="0" indent="0">
              <a:buNone/>
            </a:pPr>
            <a:r>
              <a:rPr lang="en-US" sz="1050"/>
              <a:t>4 items to be processed.</a:t>
            </a:r>
          </a:p>
          <a:p>
            <a:pPr marL="0" indent="0">
              <a:buNone/>
            </a:pPr>
            <a:r>
              <a:rPr lang="en-US" sz="1050"/>
              <a:t>4 clients to be processed.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0.000  0.000  0.000  0.000  0.533  0.067  0.476  0.095</a:t>
            </a:r>
          </a:p>
          <a:p>
            <a:pPr marL="0" indent="0">
              <a:buNone/>
            </a:pPr>
            <a:r>
              <a:rPr lang="en-US" sz="1050"/>
              <a:t>  0.000  0.000  0.000  0.000  0.267  0.133  0.238  0.190</a:t>
            </a:r>
          </a:p>
          <a:p>
            <a:pPr marL="0" indent="0">
              <a:buNone/>
            </a:pPr>
            <a:r>
              <a:rPr lang="en-US" sz="1050"/>
              <a:t>  0.000  0.000  0.000  0.000  0.133  0.267  0.190  0.238</a:t>
            </a:r>
          </a:p>
          <a:p>
            <a:pPr marL="0" indent="0">
              <a:buNone/>
            </a:pPr>
            <a:r>
              <a:rPr lang="en-US" sz="1050"/>
              <a:t>  0.000  0.000  0.000  0.000  0.067  0.533  0.095  0.476</a:t>
            </a:r>
          </a:p>
          <a:p>
            <a:pPr marL="0" indent="0">
              <a:buNone/>
            </a:pPr>
            <a:r>
              <a:rPr lang="en-US" sz="1050"/>
              <a:t>  0.381  0.267  0.133  0.048  0.000  0.000  0.000  0.000</a:t>
            </a:r>
          </a:p>
          <a:p>
            <a:pPr marL="0" indent="0">
              <a:buNone/>
            </a:pPr>
            <a:r>
              <a:rPr lang="en-US" sz="1050"/>
              <a:t>  0.048  0.133  0.267  0.381  0.000  0.000  0.000  0.000</a:t>
            </a:r>
          </a:p>
          <a:p>
            <a:pPr marL="0" indent="0">
              <a:buNone/>
            </a:pPr>
            <a:r>
              <a:rPr lang="en-US" sz="1050"/>
              <a:t>  0.476  0.333  0.267  0.095  0.000  0.000  0.000  0.000</a:t>
            </a:r>
          </a:p>
          <a:p>
            <a:pPr marL="0" indent="0">
              <a:buNone/>
            </a:pPr>
            <a:r>
              <a:rPr lang="en-US" sz="1050"/>
              <a:t>  0.095  0.267  0.333  0.476  0.000  0.000  0.000  0.000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endParaRPr lang="en-US" sz="1050"/>
          </a:p>
        </p:txBody>
      </p:sp>
      <p:sp>
        <p:nvSpPr>
          <p:cNvPr id="4" name="Rectangle 3"/>
          <p:cNvSpPr/>
          <p:nvPr/>
        </p:nvSpPr>
        <p:spPr>
          <a:xfrm>
            <a:off x="4724400" y="2743200"/>
            <a:ext cx="4572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050">
                <a:latin typeface="+mn-lt"/>
              </a:rPr>
              <a:t>Initial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0.12500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Final state of Ranking vector:</a:t>
            </a:r>
          </a:p>
          <a:p>
            <a:pPr marL="0" indent="0">
              <a:buNone/>
            </a:pPr>
            <a:endParaRPr lang="en-US" sz="1050">
              <a:latin typeface="+mn-lt"/>
            </a:endParaRP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0.10722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</a:p>
          <a:p>
            <a:pPr marL="0" indent="0">
              <a:buNone/>
            </a:pPr>
            <a:r>
              <a:rPr lang="en-US" sz="1050">
                <a:latin typeface="+mn-lt"/>
              </a:rPr>
              <a:t>   0.14278</a:t>
            </a:r>
            <a:endParaRPr lang="en-US" sz="105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694" y="990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The Computed Transition Matrix</a:t>
            </a:r>
            <a:endParaRPr lang="en-US" sz="4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900" y="3082131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20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smtClean="0"/>
              <a:t>[2] </a:t>
            </a:r>
            <a:r>
              <a:rPr lang="en-US" sz="120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/>
              <a:t>[3]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www.ams.org/samplings/feature-column/fcarc-pagerank</a:t>
            </a:r>
            <a:endParaRPr lang="en-US" sz="1200" smtClean="0"/>
          </a:p>
          <a:p>
            <a:pPr marL="0" indent="0">
              <a:buNone/>
            </a:pPr>
            <a:r>
              <a:rPr lang="en-US" sz="1200"/>
              <a:t>[4] https://</a:t>
            </a:r>
            <a:r>
              <a:rPr lang="en-US" sz="1200" smtClean="0"/>
              <a:t>en.wikipedia.org/wiki/PageRank</a:t>
            </a:r>
            <a:endParaRPr lang="en-US" sz="120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FontTx/>
              <a:buNone/>
            </a:pPr>
            <a:endParaRPr lang="en-US" altLang="en-US" sz="12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315</Words>
  <Application>Microsoft Office PowerPoint</Application>
  <PresentationFormat>On-screen Show (4:3)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Default Design</vt:lpstr>
      <vt:lpstr>CS 7081 Advanced Algorithms</vt:lpstr>
      <vt:lpstr>Page Rank</vt:lpstr>
      <vt:lpstr>Clients Purchase Items: those edges are easy</vt:lpstr>
      <vt:lpstr>Compute the ranking vector</vt:lpstr>
      <vt:lpstr>Add edges to get from Items to Clients</vt:lpstr>
      <vt:lpstr>PowerPoint Presentation</vt:lpstr>
      <vt:lpstr>The Computed Transition Matrix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115</cp:revision>
  <dcterms:created xsi:type="dcterms:W3CDTF">2007-07-19T21:04:34Z</dcterms:created>
  <dcterms:modified xsi:type="dcterms:W3CDTF">2016-04-11T02:47:16Z</dcterms:modified>
</cp:coreProperties>
</file>