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90" r:id="rId4"/>
    <p:sldId id="291" r:id="rId5"/>
    <p:sldId id="287" r:id="rId6"/>
    <p:sldId id="286" r:id="rId7"/>
    <p:sldId id="293" r:id="rId8"/>
    <p:sldId id="294" r:id="rId9"/>
    <p:sldId id="292" r:id="rId10"/>
    <p:sldId id="295" r:id="rId11"/>
    <p:sldId id="296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87874" autoAdjust="0"/>
  </p:normalViewPr>
  <p:slideViewPr>
    <p:cSldViewPr>
      <p:cViewPr>
        <p:scale>
          <a:sx n="66" d="100"/>
          <a:sy n="66" d="100"/>
        </p:scale>
        <p:origin x="-155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www.ams.org/samplings/feature-column/fcarc-pager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beanstalkim.com/blog/2014/11/google-may-not-indexing-tabbed-expandale-cont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62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Project</a:t>
            </a:r>
          </a:p>
          <a:p>
            <a:pPr eaLnBrk="1" hangingPunct="1"/>
            <a:r>
              <a:rPr lang="en-US" altLang="en-US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1063" y="914400"/>
            <a:ext cx="7010400" cy="147002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CS 7081</a:t>
            </a:r>
            <a:br>
              <a:rPr lang="en-US" altLang="en-US" smtClean="0"/>
            </a:br>
            <a:r>
              <a:rPr lang="en-US" altLang="en-US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/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r>
              <a:rPr lang="en-US" smtClean="0"/>
              <a:t>There are </a:t>
            </a:r>
            <a:r>
              <a:rPr lang="en-US" smtClean="0"/>
              <a:t>ways to add edges…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63763"/>
            <a:ext cx="8390026" cy="3551237"/>
          </a:xfrm>
        </p:spPr>
        <p:txBody>
          <a:bodyPr/>
          <a:lstStyle/>
          <a:p>
            <a:r>
              <a:rPr lang="en-US" smtClean="0"/>
              <a:t>Link Item </a:t>
            </a:r>
            <a:r>
              <a:rPr lang="en-US" smtClean="0"/>
              <a:t>back to Clients </a:t>
            </a:r>
            <a:r>
              <a:rPr lang="en-US" smtClean="0"/>
              <a:t>that purchased </a:t>
            </a:r>
            <a:r>
              <a:rPr lang="en-US" smtClean="0"/>
              <a:t>that item.</a:t>
            </a:r>
            <a:endParaRPr lang="en-US" smtClean="0"/>
          </a:p>
          <a:p>
            <a:r>
              <a:rPr lang="en-US" smtClean="0"/>
              <a:t>Weighted by </a:t>
            </a:r>
            <a:r>
              <a:rPr lang="en-US" smtClean="0"/>
              <a:t>(</a:t>
            </a:r>
            <a:r>
              <a:rPr lang="en-US" smtClean="0"/>
              <a:t>cost </a:t>
            </a:r>
            <a:r>
              <a:rPr lang="en-US" smtClean="0"/>
              <a:t>of the item X </a:t>
            </a:r>
            <a:r>
              <a:rPr lang="en-US" smtClean="0"/>
              <a:t>qty)</a:t>
            </a:r>
            <a:endParaRPr lang="en-US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6400" y="3962400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I1 0.13554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I2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C1 0.13534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C2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C3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C4 0.12447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19054"/>
              </p:ext>
            </p:extLst>
          </p:nvPr>
        </p:nvGraphicFramePr>
        <p:xfrm>
          <a:off x="304800" y="4621262"/>
          <a:ext cx="5067300" cy="19050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62025"/>
              </p:ext>
            </p:extLst>
          </p:nvPr>
        </p:nvGraphicFramePr>
        <p:xfrm>
          <a:off x="381000" y="2400300"/>
          <a:ext cx="76073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571500"/>
                <a:gridCol w="457200"/>
                <a:gridCol w="4445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 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 that purchased this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qty purchased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(weight)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3.00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03729" y="1828800"/>
            <a:ext cx="7848600" cy="14176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smtClean="0"/>
              <a:t>[2] </a:t>
            </a:r>
            <a:r>
              <a:rPr lang="en-US" sz="120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/>
              <a:t>[3]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www.ams.org/samplings/feature-column/fcarc-pagerank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[4]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en.wikipedia.org/wiki/PageRank</a:t>
            </a:r>
            <a:endParaRPr lang="en-US" sz="1200" smtClean="0"/>
          </a:p>
          <a:p>
            <a:pPr marL="0" indent="0">
              <a:buNone/>
            </a:pPr>
            <a:r>
              <a:rPr lang="en-US" sz="1200" smtClean="0"/>
              <a:t>[4] YouTube.com</a:t>
            </a:r>
          </a:p>
          <a:p>
            <a:pPr marL="0" indent="0">
              <a:buNone/>
            </a:pPr>
            <a:r>
              <a:rPr lang="en-US" sz="1200" smtClean="0"/>
              <a:t>[5] </a:t>
            </a:r>
            <a:r>
              <a:rPr lang="en-US" sz="1200">
                <a:hlinkClick r:id="rId4"/>
              </a:rPr>
              <a:t>www.beanstalkim.com</a:t>
            </a: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FontTx/>
              <a:buNone/>
            </a:pPr>
            <a:endParaRPr lang="en-US" altLang="en-US" sz="12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Code and presentation available at https://github.com/nicomp42/CS7081Spring2016Group01FinalProject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6336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Page Rank to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Bipartite Unweighted Directed Graph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687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‘links’ are organic: clients link to items by purchasing them.</a:t>
            </a:r>
          </a:p>
          <a:p>
            <a:endParaRPr lang="en-US" smtClean="0"/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There are no links from Items to Clients!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1" y="3110092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Every Client has purchased every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Matrix from Previous Slide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411196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Rank: compute the ranking vector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smtClean="0"/>
              <a:t>After 20 iterations: final </a:t>
            </a:r>
            <a:r>
              <a:rPr lang="en-US" sz="1600"/>
              <a:t>state of </a:t>
            </a:r>
            <a:r>
              <a:rPr lang="en-US" sz="1600" smtClean="0"/>
              <a:t>the Ranking Vector</a:t>
            </a:r>
            <a:r>
              <a:rPr lang="en-US" sz="1600"/>
              <a:t>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(Damping Factor of .85 allows the unlinked nodes to earn a non-zero ranking)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smtClean="0"/>
              <a:t>Compute the ranking vector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need weights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smtClean="0"/>
              <a:t>Google’s Page Rank (probably) doesn’t use weights.</a:t>
            </a:r>
          </a:p>
          <a:p>
            <a:endParaRPr lang="en-US" smtClean="0"/>
          </a:p>
          <a:p>
            <a:r>
              <a:rPr lang="en-US" smtClean="0"/>
              <a:t>We can add weights to our domain</a:t>
            </a:r>
          </a:p>
          <a:p>
            <a:endParaRPr lang="en-US" smtClean="0"/>
          </a:p>
          <a:p>
            <a:r>
              <a:rPr lang="en-US" smtClean="0"/>
              <a:t>What if 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smtClean="0"/>
              <a:t>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endParaRPr lang="en-US" i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mtClean="0"/>
              <a:t>This still generates uniform ranks</a:t>
            </a:r>
          </a:p>
          <a:p>
            <a:r>
              <a:rPr lang="en-US" smtClean="0"/>
              <a:t>for all Clients because the damping factor is the only way we traverse client nodes.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smtClean="0"/>
              <a:t>There is no organic link from Item to Client</a:t>
            </a:r>
          </a:p>
          <a:p>
            <a:endParaRPr lang="en-US"/>
          </a:p>
          <a:p>
            <a:r>
              <a:rPr lang="en-US" smtClean="0"/>
              <a:t>Items do not ‘vote for’ Clients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 sz="3200" smtClean="0"/>
              <a:t>We need directed edges </a:t>
            </a:r>
            <a:br>
              <a:rPr lang="en-US" sz="3200" smtClean="0"/>
            </a:br>
            <a:r>
              <a:rPr lang="en-US" sz="3200" smtClean="0"/>
              <a:t>from Items to Clients</a:t>
            </a:r>
            <a:endParaRPr lang="en-US" sz="320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[5]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733</Words>
  <Application>Microsoft Office PowerPoint</Application>
  <PresentationFormat>On-screen Show (4:3)</PresentationFormat>
  <Paragraphs>407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CS 7081 Advanced Algorithms</vt:lpstr>
      <vt:lpstr>Page Rank</vt:lpstr>
      <vt:lpstr>Apply Page Rank to </vt:lpstr>
      <vt:lpstr>Transition Matrix from Previous Slide</vt:lpstr>
      <vt:lpstr>Page Rank: compute the ranking vector</vt:lpstr>
      <vt:lpstr>Compute the ranking vector</vt:lpstr>
      <vt:lpstr>We need weights</vt:lpstr>
      <vt:lpstr>Client C1 Buys 10 of Item I1</vt:lpstr>
      <vt:lpstr>We need directed edges  from Items to Clients</vt:lpstr>
      <vt:lpstr>There are ways to add edges…</vt:lpstr>
      <vt:lpstr>Results</vt:lpstr>
      <vt:lpstr>References</vt:lpstr>
    </vt:vector>
  </TitlesOfParts>
  <Company>University of Cincinnati, uc.edu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Nicholson.Bill</cp:lastModifiedBy>
  <cp:revision>158</cp:revision>
  <dcterms:created xsi:type="dcterms:W3CDTF">2007-07-19T21:04:34Z</dcterms:created>
  <dcterms:modified xsi:type="dcterms:W3CDTF">2016-04-12T20:09:12Z</dcterms:modified>
</cp:coreProperties>
</file>