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4DB0-68BB-BDF7-0761-0651D395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D0DB6-312A-E25F-17B1-29142AB4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3A5E-6F27-06CA-459E-8A8705BB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8BA2-F39A-DD20-A4EB-725C897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DA15-51E1-4BC2-D160-C197B0F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4099-D3BC-1FC5-6A73-579A28E7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3AFD-8511-E662-D936-C8EE70A0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D08F-D331-E3DE-32B4-6C566AAD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7040-2360-46F9-FD56-3B25B56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B931-8975-6908-D660-2627CF9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D68D1-19E5-4866-CBD0-5648A4847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F6E1-23DC-81D2-9B0B-957A634C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B6D2-B3D8-E19B-EF5E-64E62A3C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A734-BC29-16AA-B370-87FF5DD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182B-D4C2-456B-A1AF-66919B1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A88-F122-DC36-7419-35177074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9D77-2303-B9AF-F377-0DF062C7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4F2A-0DC5-F749-40B8-7F3FCDB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49D5-38DB-2E5C-F70E-9AC4E263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F0F5-3741-5BE3-8771-1C6A162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4DD-5C3C-8FB2-7D93-1214F621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D3140-C39A-1D09-A46A-9AB0D639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FD87-5E52-A60F-B594-D93ECAC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AEFB-64C9-AD8F-5314-22D59C0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FFFC-7AD7-F460-D807-F3B95D3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41CA-3825-45C5-7A49-709FD9D9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CA99-C9D1-0934-65E2-C0E0A1FE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0F7A-BA65-A639-1535-7305CFF5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C68D-5B26-F1C5-7F89-6187C694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0E3A8-A83B-93F1-79CB-AA61B26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146C-20DF-38D3-53E1-96EA44CC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552-6C46-3F4E-4395-9DC8543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4AF0-4A2B-9F1A-A84B-D644EBD7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6E4AC-013A-4B56-FC36-3E299472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F406-5F89-D013-B41E-D382949B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8A22F-8076-2D67-D72D-BF09F0DD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0ECF-50FA-8DB0-F727-AB0FD5B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8E6DD-DB3D-9AD4-490D-91A476C0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030B9-F4E1-5535-FEC2-6C6CA0A6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5655-6E47-EF97-8B4F-05C84BE3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8C99C-D165-F4D1-84C1-EBB49BC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2CAA-EA0E-9BB0-0713-EBF5FB85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0CE0-0F2C-687B-403E-7356A6C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60E6-DC44-161D-F625-ABB63A6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2777-0EAC-1E2F-F2E4-79F4E7B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58E9-CB77-A441-9D68-0CB6D9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3DCC-9D18-C452-1F53-8CACF55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B3D9-5AB0-F951-240D-E1EB094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3B70-964E-DA39-87A9-B62897E2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52C8-584D-DD95-0524-965B849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77D4-F06B-174D-C29A-92F49C5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3866-7AF7-918E-DCEA-2F44616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0AA5-FC34-1771-2EE8-25BA775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41017-C6ED-B9D2-E6C1-44D64343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66C9-1D87-B25B-6BB8-5BD2D821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E45E-BF2E-CFD7-078C-A1307CBD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89-8D36-CDB5-B23D-B2147CF6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F3AA-7970-0932-08F8-C92AB80A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D30AC-CF67-BA32-6DD1-7580D8E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DD8A-B124-8E7C-9D0E-3E18983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366-2C27-387F-C3C0-2E60CE81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B752-2E6B-C938-F8CF-BAA9E8493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146-6040-DF75-762C-CB3DB446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Parallel-Programming-with-Race-Condi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A76-F3EF-4EC4-4D85-98B0A61E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Programming </a:t>
            </a:r>
            <a:br>
              <a:rPr lang="en-US" dirty="0"/>
            </a:br>
            <a:r>
              <a:rPr lang="en-US" dirty="0"/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D75A-B1AA-0A81-9D2D-68C4814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4519941"/>
            <a:ext cx="4465983" cy="924753"/>
          </a:xfrm>
        </p:spPr>
        <p:txBody>
          <a:bodyPr/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nicholdw@ucmail.uc.edu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4E4A-B69B-FD3C-AF76-FD926D29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73" y="4039953"/>
            <a:ext cx="2617691" cy="259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40BD7-6868-E8E7-3B58-3B6F716D0D6F}"/>
              </a:ext>
            </a:extLst>
          </p:cNvPr>
          <p:cNvSpPr txBox="1"/>
          <p:nvPr/>
        </p:nvSpPr>
        <p:spPr>
          <a:xfrm>
            <a:off x="4227443" y="6454673"/>
            <a:ext cx="749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https://github.com/nicomp42/Parallel-Programming-with-Race-Condition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BD3-2E0E-B4BA-237F-10267AE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E5B8-23F5-4C1D-9ED7-7F8C2079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An executable file stored on a mass storage device</a:t>
            </a:r>
          </a:p>
          <a:p>
            <a:endParaRPr lang="en-US" dirty="0"/>
          </a:p>
          <a:p>
            <a:r>
              <a:rPr lang="en-US" dirty="0"/>
              <a:t>Thread: An executing copy of a program</a:t>
            </a:r>
          </a:p>
          <a:p>
            <a:endParaRPr lang="en-US" dirty="0"/>
          </a:p>
          <a:p>
            <a:r>
              <a:rPr lang="en-US" dirty="0"/>
              <a:t>Deterministic: A thread that produces consistent results,</a:t>
            </a:r>
            <a:br>
              <a:rPr lang="en-US" dirty="0"/>
            </a:br>
            <a:r>
              <a:rPr lang="en-US" dirty="0"/>
              <a:t>                              given the same inputs.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67AB2-AF8C-31EA-121F-AC13574D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 Black" panose="020B0A04020102020204" pitchFamily="34" charset="0"/>
              </a:rPr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50E-FB1D-9D22-AC95-1C3BE40E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333297"/>
            <a:ext cx="5419861" cy="1695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or more threads concurrently executing the same program but not producing deterministic results. </a:t>
            </a:r>
          </a:p>
        </p:txBody>
      </p:sp>
      <p:pic>
        <p:nvPicPr>
          <p:cNvPr id="5" name="Picture 4" descr="A snake racing cars on a road&#10;&#10;AI-generated content may be incorrect.">
            <a:extLst>
              <a:ext uri="{FF2B5EF4-FFF2-40B4-BE49-F238E27FC236}">
                <a16:creationId xmlns:a16="http://schemas.microsoft.com/office/drawing/2014/main" id="{6D694155-F118-3160-3BDB-EAAA05C7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r="5593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96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Office Theme</vt:lpstr>
      <vt:lpstr>Parallel Programming  in Python</vt:lpstr>
      <vt:lpstr>Terms</vt:lpstr>
      <vt:lpstr>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Nicholson, Delmer</dc:creator>
  <cp:lastModifiedBy>Nicholson, Delmer</cp:lastModifiedBy>
  <cp:revision>4</cp:revision>
  <dcterms:created xsi:type="dcterms:W3CDTF">2025-10-30T16:38:33Z</dcterms:created>
  <dcterms:modified xsi:type="dcterms:W3CDTF">2025-10-30T17:01:35Z</dcterms:modified>
</cp:coreProperties>
</file>