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4DB0-68BB-BDF7-0761-0651D3955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D0DB6-312A-E25F-17B1-29142AB4F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93A5E-6F27-06CA-459E-8A8705BB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A8BA2-F39A-DD20-A4EB-725C8975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6DA15-51E1-4BC2-D160-C197B0F2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7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4099-D3BC-1FC5-6A73-579A28E7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53AFD-8511-E662-D936-C8EE70A02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FD08F-D331-E3DE-32B4-6C566AAD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7040-2360-46F9-FD56-3B25B56C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B931-8975-6908-D660-2627CF9F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5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D68D1-19E5-4866-CBD0-5648A4847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0F6E1-23DC-81D2-9B0B-957A634C8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B6D2-B3D8-E19B-EF5E-64E62A3C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DA734-BC29-16AA-B370-87FF5DDA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7182B-D4C2-456B-A1AF-66919B1E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6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A88-F122-DC36-7419-35177074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9D77-2303-B9AF-F377-0DF062C72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34F2A-0DC5-F749-40B8-7F3FCDB5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249D5-38DB-2E5C-F70E-9AC4E263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F0F5-3741-5BE3-8771-1C6A1622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4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24DD-5C3C-8FB2-7D93-1214F621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D3140-C39A-1D09-A46A-9AB0D639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FD87-5E52-A60F-B594-D93ECAC9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BAEFB-64C9-AD8F-5314-22D59C0B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0FFFC-7AD7-F460-D807-F3B95D33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8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41CA-3825-45C5-7A49-709FD9D9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CA99-C9D1-0934-65E2-C0E0A1FE8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80F7A-BA65-A639-1535-7305CFF57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C68D-5B26-F1C5-7F89-6187C694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0E3A8-A83B-93F1-79CB-AA61B265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B146C-20DF-38D3-53E1-96EA44CC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C552-6C46-3F4E-4395-9DC85439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34AF0-4A2B-9F1A-A84B-D644EBD74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6E4AC-013A-4B56-FC36-3E299472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FF406-5F89-D013-B41E-D382949BE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8A22F-8076-2D67-D72D-BF09F0DD4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B0ECF-50FA-8DB0-F727-AB0FD5BB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8E6DD-DB3D-9AD4-490D-91A476C0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030B9-F4E1-5535-FEC2-6C6CA0A6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5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5655-6E47-EF97-8B4F-05C84BE3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8C99C-D165-F4D1-84C1-EBB49BC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E2CAA-EA0E-9BB0-0713-EBF5FB85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90CE0-0F2C-687B-403E-7356A6C2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2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460E6-DC44-161D-F625-ABB63A61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72777-0EAC-1E2F-F2E4-79F4E7B5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158E9-CB77-A441-9D68-0CB6D90C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3DCC-9D18-C452-1F53-8CACF553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B3D9-5AB0-F951-240D-E1EB094D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A3B70-964E-DA39-87A9-B62897E2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F52C8-584D-DD95-0524-965B849F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577D4-F06B-174D-C29A-92F49C5A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E3866-7AF7-918E-DCEA-2F44616C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0AA5-FC34-1771-2EE8-25BA775B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41017-C6ED-B9D2-E6C1-44D643435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366C9-1D87-B25B-6BB8-5BD2D821D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EE45E-BF2E-CFD7-078C-A1307CBD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31689-8D36-CDB5-B23D-B2147CF6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8F3AA-7970-0932-08F8-C92AB80A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0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D30AC-CF67-BA32-6DD1-7580D8EC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2DD8A-B124-8E7C-9D0E-3E1898340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18366-2C27-387F-C3C0-2E60CE814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5B752-2E6B-C938-F8CF-BAA9E8493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C146-6040-DF75-762C-CB3DB446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5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mp42/Parallel-Programming-with-Race-Condi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FA76-F3EF-4EC4-4D85-98B0A61E3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Programming </a:t>
            </a:r>
            <a:br>
              <a:rPr lang="en-US" dirty="0"/>
            </a:br>
            <a:r>
              <a:rPr lang="en-US" dirty="0"/>
              <a:t>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8D75A-B1AA-0A81-9D2D-68C48143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4519941"/>
            <a:ext cx="4465983" cy="924753"/>
          </a:xfrm>
        </p:spPr>
        <p:txBody>
          <a:bodyPr/>
          <a:lstStyle/>
          <a:p>
            <a:r>
              <a:rPr lang="en-US" dirty="0"/>
              <a:t>Bill Nicholson</a:t>
            </a:r>
          </a:p>
          <a:p>
            <a:r>
              <a:rPr lang="en-US" dirty="0"/>
              <a:t>nicholdw@ucmail.uc.edu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F4E4A-B69B-FD3C-AF76-FD926D290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73" y="4039953"/>
            <a:ext cx="2617691" cy="2599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D40BD7-6868-E8E7-3B58-3B6F716D0D6F}"/>
              </a:ext>
            </a:extLst>
          </p:cNvPr>
          <p:cNvSpPr txBox="1"/>
          <p:nvPr/>
        </p:nvSpPr>
        <p:spPr>
          <a:xfrm>
            <a:off x="4227443" y="6454673"/>
            <a:ext cx="7490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https://github.com/nicomp42/Parallel-Programming-with-Race-Condition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4BD3-2E0E-B4BA-237F-10267AEE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E5B8-23F5-4C1D-9ED7-7F8C2079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Program: An executable file stored on a mass storage device</a:t>
            </a:r>
          </a:p>
          <a:p>
            <a:endParaRPr lang="en-US" dirty="0"/>
          </a:p>
          <a:p>
            <a:r>
              <a:rPr lang="en-US" dirty="0"/>
              <a:t>Thread: An executing copy of a program</a:t>
            </a:r>
          </a:p>
          <a:p>
            <a:endParaRPr lang="en-US" dirty="0"/>
          </a:p>
          <a:p>
            <a:r>
              <a:rPr lang="en-US" dirty="0"/>
              <a:t>Process: One or more threads</a:t>
            </a:r>
            <a:r>
              <a:rPr lang="en-US"/>
              <a:t>, </a:t>
            </a:r>
            <a:br>
              <a:rPr lang="en-US"/>
            </a:br>
            <a:r>
              <a:rPr lang="en-US"/>
              <a:t>                   all </a:t>
            </a:r>
            <a:r>
              <a:rPr lang="en-US" dirty="0"/>
              <a:t>sharing the same code </a:t>
            </a:r>
            <a:r>
              <a:rPr lang="en-US" i="1" dirty="0"/>
              <a:t>and some data</a:t>
            </a:r>
          </a:p>
          <a:p>
            <a:endParaRPr lang="en-US" dirty="0"/>
          </a:p>
          <a:p>
            <a:r>
              <a:rPr lang="en-US" dirty="0"/>
              <a:t>Deterministic: A thread that produces consistent results,</a:t>
            </a:r>
            <a:br>
              <a:rPr lang="en-US" dirty="0"/>
            </a:br>
            <a:r>
              <a:rPr lang="en-US" dirty="0"/>
              <a:t>                              given the same inputs.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6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67AB2-AF8C-31EA-121F-AC13574D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i="1" dirty="0">
                <a:latin typeface="Arial Black" panose="020B0A04020102020204" pitchFamily="34" charset="0"/>
              </a:rPr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450E-FB1D-9D22-AC95-1C3BE40E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333297"/>
            <a:ext cx="5419861" cy="1695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or more threads concurrently executing the same program but not producing deterministic results. </a:t>
            </a:r>
          </a:p>
        </p:txBody>
      </p:sp>
      <p:pic>
        <p:nvPicPr>
          <p:cNvPr id="5" name="Picture 4" descr="A snake racing cars on a road&#10;&#10;AI-generated content may be incorrect.">
            <a:extLst>
              <a:ext uri="{FF2B5EF4-FFF2-40B4-BE49-F238E27FC236}">
                <a16:creationId xmlns:a16="http://schemas.microsoft.com/office/drawing/2014/main" id="{6D694155-F118-3160-3BDB-EAAA05C78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0" r="5593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962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Arial Black</vt:lpstr>
      <vt:lpstr>Office Theme</vt:lpstr>
      <vt:lpstr>Parallel Programming  in Python</vt:lpstr>
      <vt:lpstr>Terms</vt:lpstr>
      <vt:lpstr>Race Condition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Nicholson, Delmer</dc:creator>
  <cp:lastModifiedBy>Nicholson, Delmer</cp:lastModifiedBy>
  <cp:revision>6</cp:revision>
  <dcterms:created xsi:type="dcterms:W3CDTF">2025-10-30T16:38:33Z</dcterms:created>
  <dcterms:modified xsi:type="dcterms:W3CDTF">2025-10-30T22:27:02Z</dcterms:modified>
</cp:coreProperties>
</file>