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8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B5372-0DD0-4AED-A3BB-6BC3BCAC6F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7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CB851-6F99-4560-B256-DBACA3387A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3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0B23-89FB-420D-AF47-FBB3153514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9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B63E9-6D2E-4D9B-B784-B9107FE6C4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9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5FDF2-A960-428F-B8A8-6FFA2D4C99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32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24B49-D937-4FE0-A556-AF14F68D0E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65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CC983-BD09-4C86-B1FD-7A89295246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80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D4B59-CD66-4948-B288-9EB318E54F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4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43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B10AC-3682-441E-9D29-583962F2F2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72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0FDB2-47E9-4010-BC81-806F726BD2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84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563DD-87DE-4767-9301-F18B40F59A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6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2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0473-4824-4868-9863-EEA350BDC4C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AA48-4279-4C50-BCA8-9B89458F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A34369-3467-4720-A01F-CC9DA5274C0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7" descr="forUC06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3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Framework!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34600" y="64505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[2]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657CE6-E951-45E8-B641-775A5029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https://docs.microsoft.com/en-us/visualstudio/test/getting-started-with-unit-testing?view=vs-2019</a:t>
            </a:r>
          </a:p>
        </p:txBody>
      </p:sp>
    </p:spTree>
    <p:extLst>
      <p:ext uri="{BB962C8B-B14F-4D97-AF65-F5344CB8AC3E}">
        <p14:creationId xmlns:p14="http://schemas.microsoft.com/office/powerpoint/2010/main" val="277489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335A-9D0C-43BE-9134-E17E7EF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with two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213E0-22EF-4BA4-9953-192BA722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92" y="1783821"/>
            <a:ext cx="2876550" cy="423862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061954F-F0DB-412B-9B3B-67868F660221}"/>
              </a:ext>
            </a:extLst>
          </p:cNvPr>
          <p:cNvSpPr/>
          <p:nvPr/>
        </p:nvSpPr>
        <p:spPr>
          <a:xfrm rot="16200000">
            <a:off x="4581234" y="3762662"/>
            <a:ext cx="600364" cy="1143000"/>
          </a:xfrm>
          <a:prstGeom prst="downArrow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420D681-492D-4E37-9747-C10445B239AF}"/>
              </a:ext>
            </a:extLst>
          </p:cNvPr>
          <p:cNvSpPr/>
          <p:nvPr/>
        </p:nvSpPr>
        <p:spPr>
          <a:xfrm>
            <a:off x="8155708" y="2059710"/>
            <a:ext cx="3278909" cy="18434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The Unit Test project has a </a:t>
            </a:r>
            <a:r>
              <a:rPr lang="en-US" i="1">
                <a:solidFill>
                  <a:schemeClr val="tx1"/>
                </a:solidFill>
              </a:rPr>
              <a:t>Reference</a:t>
            </a:r>
            <a:r>
              <a:rPr lang="en-US">
                <a:solidFill>
                  <a:schemeClr val="tx1"/>
                </a:solidFill>
              </a:rPr>
              <a:t> to the project to be tested</a:t>
            </a:r>
          </a:p>
        </p:txBody>
      </p:sp>
    </p:spTree>
    <p:extLst>
      <p:ext uri="{BB962C8B-B14F-4D97-AF65-F5344CB8AC3E}">
        <p14:creationId xmlns:p14="http://schemas.microsoft.com/office/powerpoint/2010/main" val="31034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38A9-9DBA-4343-9A6E-51ED20DF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328E-77B8-4B6C-991E-73175DD5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1"/>
            <a:ext cx="9296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Microsoft.VisualStudio.TestTools.UnitTesting;</a:t>
            </a:r>
          </a:p>
          <a:p>
            <a:pPr marL="0" indent="0">
              <a:buNone/>
            </a:pP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UnitTestProject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[TestClass]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</a:rPr>
              <a:t>UnitTest1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[TestMethod]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TestMethod1()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    Fruits.Apple myApple =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Fruits.Apple();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    Assert.AreEqual(myApple.IsRotten(),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1363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4530-A5E4-4B96-A3E0-0BEFEA5D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to be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6965-1BBA-4BC5-9C21-C6F07BA3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7638"/>
            <a:ext cx="9398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System.Collections.Generic;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System.Linq;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System.Text;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System.Threading.Tasks;</a:t>
            </a:r>
          </a:p>
          <a:p>
            <a:pPr marL="0" indent="0">
              <a:buNone/>
            </a:pP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Fruits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</a:rPr>
              <a:t>Apple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Boolean mRotten;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Apple()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    mRotten =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MakeRotten() { mRotten =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Boolean IsRotten() {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mRotten;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3870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DF8E-FD09-439E-81B9-67E9E56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511"/>
            <a:ext cx="10972800" cy="707495"/>
          </a:xfrm>
        </p:spPr>
        <p:txBody>
          <a:bodyPr/>
          <a:lstStyle/>
          <a:p>
            <a:r>
              <a:rPr lang="en-US" sz="3600"/>
              <a:t>Test Class (Apple) will have no main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E6AB3-5818-425A-86FD-2B05A90B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001712"/>
            <a:ext cx="8724900" cy="5581650"/>
          </a:xfrm>
          <a:prstGeom prst="rect">
            <a:avLst/>
          </a:prstGeom>
        </p:spPr>
      </p:pic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609E8CD6-B2AD-4067-ADF2-43C4D93D660A}"/>
              </a:ext>
            </a:extLst>
          </p:cNvPr>
          <p:cNvSpPr/>
          <p:nvPr/>
        </p:nvSpPr>
        <p:spPr>
          <a:xfrm rot="14202768">
            <a:off x="6239934" y="2929465"/>
            <a:ext cx="694267" cy="431800"/>
          </a:xfrm>
          <a:prstGeom prst="stripedRightArrow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DC11-0961-4AEE-9790-32CAF2D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the Tests!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6DF5C-0370-45FC-B2B3-CFD4B032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11" y="0"/>
            <a:ext cx="2204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1_Default Design</vt:lpstr>
      <vt:lpstr>Unit Testing Framework!</vt:lpstr>
      <vt:lpstr>Solution with two projects</vt:lpstr>
      <vt:lpstr>Unit Test</vt:lpstr>
      <vt:lpstr>Class to be tested</vt:lpstr>
      <vt:lpstr>Test Class (Apple) will have no main method</vt:lpstr>
      <vt:lpstr>Run the Tests!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Curly Brace Control</dc:title>
  <dc:creator>nicomp</dc:creator>
  <cp:lastModifiedBy>nicomp</cp:lastModifiedBy>
  <cp:revision>9</cp:revision>
  <dcterms:created xsi:type="dcterms:W3CDTF">2015-09-26T11:55:36Z</dcterms:created>
  <dcterms:modified xsi:type="dcterms:W3CDTF">2019-10-27T13:14:11Z</dcterms:modified>
</cp:coreProperties>
</file>