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0" r:id="rId4"/>
    <p:sldId id="258" r:id="rId5"/>
    <p:sldId id="259" r:id="rId6"/>
    <p:sldId id="257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5372-0DD0-4AED-A3BB-6BC3BCAC6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FDB2-47E9-4010-BC81-806F726BD2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563DD-87DE-4767-9301-F18B40F59A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26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CB851-6F99-4560-B256-DBACA3387A0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31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10B23-89FB-420D-AF47-FBB3153514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9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63E9-6D2E-4D9B-B784-B9107FE6C4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9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5FDF2-A960-428F-B8A8-6FFA2D4C99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3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24B49-D937-4FE0-A556-AF14F68D0E9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6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CC983-BD09-4C86-B1FD-7A892952460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8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D4B59-CD66-4948-B288-9EB318E54FE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94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B10AC-3682-441E-9D29-583962F2F2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7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A34369-3467-4720-A01F-CC9DA5274C04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forUC06_9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3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34600" y="64505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[2]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A781C6-EEE0-408D-B5A2-927D6B42C77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Unit Testing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&amp;</a:t>
            </a:r>
            <a:b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Dependency Injection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EB9F9FC-962D-444C-9945-39FE2683E6A7}"/>
              </a:ext>
            </a:extLst>
          </p:cNvPr>
          <p:cNvSpPr txBox="1">
            <a:spLocks/>
          </p:cNvSpPr>
          <p:nvPr/>
        </p:nvSpPr>
        <p:spPr>
          <a:xfrm>
            <a:off x="1524000" y="4330262"/>
            <a:ext cx="9144000" cy="92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Writing Good Code</a:t>
            </a:r>
          </a:p>
        </p:txBody>
      </p:sp>
    </p:spTree>
    <p:extLst>
      <p:ext uri="{BB962C8B-B14F-4D97-AF65-F5344CB8AC3E}">
        <p14:creationId xmlns:p14="http://schemas.microsoft.com/office/powerpoint/2010/main" val="277489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88E0-12F0-4854-8306-0F5BB760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08231"/>
          </a:xfrm>
        </p:spPr>
        <p:txBody>
          <a:bodyPr/>
          <a:lstStyle/>
          <a:p>
            <a:r>
              <a:rPr lang="en-US"/>
              <a:t>We should use an Interface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B889C-FC0A-47DD-879A-83A4F3EF71AB}"/>
              </a:ext>
            </a:extLst>
          </p:cNvPr>
          <p:cNvSpPr/>
          <p:nvPr/>
        </p:nvSpPr>
        <p:spPr>
          <a:xfrm>
            <a:off x="3216166" y="2467837"/>
            <a:ext cx="6096000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System.Collections.Generic;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System.Linq;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System.Text;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System.Threading.Tasks;</a:t>
            </a:r>
          </a:p>
          <a:p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IWormNamespace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B91AF"/>
                </a:solidFill>
                <a:latin typeface="Consolas" panose="020B0609020204030204" pitchFamily="49" charset="0"/>
              </a:rPr>
              <a:t>IWorm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Infest();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08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80B4D-55DA-4B9C-A236-7A598673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2" y="1600201"/>
            <a:ext cx="10972800" cy="467129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Fruits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 panose="020B0609020204030204" pitchFamily="49" charset="0"/>
              </a:rPr>
              <a:t>Apple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Boolean mRotten;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IWormNamespace.IWorm mWorm;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Apple(IWorm worm)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Dependency Injection of IWorm into Apple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Instead of the Apple object instantiating a Worm object, it's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 passed to the constructor.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AND worm is any class that implements the IWorm Interface 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>
                <a:solidFill>
                  <a:srgbClr val="008000"/>
                </a:solidFill>
                <a:latin typeface="Consolas" panose="020B0609020204030204" pitchFamily="49" charset="0"/>
              </a:rPr>
              <a:t>//  rather than a specific class.</a:t>
            </a: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mWorm = worm;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mRotten 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MakeRotten() { mRotten =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Boolean IsRotten() {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mRotten;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783503-DB62-494C-A6DB-55288128EB80}"/>
              </a:ext>
            </a:extLst>
          </p:cNvPr>
          <p:cNvSpPr txBox="1">
            <a:spLocks/>
          </p:cNvSpPr>
          <p:nvPr/>
        </p:nvSpPr>
        <p:spPr bwMode="auto">
          <a:xfrm>
            <a:off x="738909" y="192450"/>
            <a:ext cx="10972800" cy="128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/>
              <a:t>An Apple can be infested by </a:t>
            </a:r>
            <a:r>
              <a:rPr lang="en-US" i="1" kern="0"/>
              <a:t>any class</a:t>
            </a:r>
            <a:r>
              <a:rPr lang="en-US" kern="0"/>
              <a:t> </a:t>
            </a:r>
          </a:p>
          <a:p>
            <a:pPr marL="0" indent="0" algn="ctr">
              <a:buFontTx/>
              <a:buNone/>
            </a:pPr>
            <a:r>
              <a:rPr lang="en-US" kern="0"/>
              <a:t>that implements the interface. </a:t>
            </a:r>
          </a:p>
        </p:txBody>
      </p:sp>
    </p:spTree>
    <p:extLst>
      <p:ext uri="{BB962C8B-B14F-4D97-AF65-F5344CB8AC3E}">
        <p14:creationId xmlns:p14="http://schemas.microsoft.com/office/powerpoint/2010/main" val="194929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231D-ABE2-4C28-81EE-7D4DABEC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Here is our Worm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A7E5-F064-4C32-B563-2B1F5DA3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1600201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IWormNamespace;</a:t>
            </a: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endParaRPr lang="en-US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WormNamespace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2B91AF"/>
                </a:solidFill>
                <a:latin typeface="Consolas" panose="020B0609020204030204" pitchFamily="49" charset="0"/>
              </a:rPr>
              <a:t>Worm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: IWorm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Infest()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en-US" sz="1200">
                <a:solidFill>
                  <a:srgbClr val="A31515"/>
                </a:solidFill>
                <a:latin typeface="Consolas" panose="020B0609020204030204" pitchFamily="49" charset="0"/>
              </a:rPr>
              <a:t>"Worm is infesting apple..."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503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1BAA-6A09-4A42-95D8-50B036F4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entire Solution has 4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3FA5D-C718-4C7F-96AD-8C76680A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200275"/>
            <a:ext cx="3924300" cy="2457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9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 Framework!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4600" y="64505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657CE6-E951-45E8-B641-775A50292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https://docs.microsoft.com/en-us/visualstudio/test/getting-started-with-unit-testing?view=vs-2019</a:t>
            </a:r>
          </a:p>
        </p:txBody>
      </p:sp>
    </p:spTree>
    <p:extLst>
      <p:ext uri="{BB962C8B-B14F-4D97-AF65-F5344CB8AC3E}">
        <p14:creationId xmlns:p14="http://schemas.microsoft.com/office/powerpoint/2010/main" val="39451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335A-9D0C-43BE-9134-E17E7EF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with two projects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13E0-22EF-4BA4-9953-192BA722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392" y="1783821"/>
            <a:ext cx="2876550" cy="4238625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061954F-F0DB-412B-9B3B-67868F660221}"/>
              </a:ext>
            </a:extLst>
          </p:cNvPr>
          <p:cNvSpPr/>
          <p:nvPr/>
        </p:nvSpPr>
        <p:spPr>
          <a:xfrm rot="16200000">
            <a:off x="4581234" y="3762662"/>
            <a:ext cx="600364" cy="1143000"/>
          </a:xfrm>
          <a:prstGeom prst="downArrow">
            <a:avLst/>
          </a:prstGeom>
          <a:gradFill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420D681-492D-4E37-9747-C10445B239AF}"/>
              </a:ext>
            </a:extLst>
          </p:cNvPr>
          <p:cNvSpPr/>
          <p:nvPr/>
        </p:nvSpPr>
        <p:spPr>
          <a:xfrm>
            <a:off x="8155708" y="2059710"/>
            <a:ext cx="3278909" cy="184342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The Unit Test project has a </a:t>
            </a:r>
            <a:r>
              <a:rPr lang="en-US" i="1">
                <a:solidFill>
                  <a:schemeClr val="tx1"/>
                </a:solidFill>
              </a:rPr>
              <a:t>Reference</a:t>
            </a:r>
            <a:r>
              <a:rPr lang="en-US">
                <a:solidFill>
                  <a:schemeClr val="tx1"/>
                </a:solidFill>
              </a:rPr>
              <a:t> to the project to be tested</a:t>
            </a:r>
          </a:p>
        </p:txBody>
      </p:sp>
    </p:spTree>
    <p:extLst>
      <p:ext uri="{BB962C8B-B14F-4D97-AF65-F5344CB8AC3E}">
        <p14:creationId xmlns:p14="http://schemas.microsoft.com/office/powerpoint/2010/main" val="310347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38A9-9DBA-4343-9A6E-51ED20DF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328E-77B8-4B6C-991E-73175DD51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600201"/>
            <a:ext cx="9296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Microsoft.VisualStudio.TestTools.UnitTesting;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UnitTestProject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[TestClass]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UnitTest1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[TestMethod]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TestMethod1()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Fruits.Apple myApple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Fruits.Apple();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Assert.AreEqual(myApple.IsRotten(),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136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4530-A5E4-4B96-A3E0-0BEFEA5D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to be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6965-1BBA-4BC5-9C21-C6F07BA3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7638"/>
            <a:ext cx="9398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System.Collections.Generic;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System.Linq;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System.Text;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System.Threading.Tasks;</a:t>
            </a:r>
          </a:p>
          <a:p>
            <a:pPr marL="0" indent="0">
              <a:buNone/>
            </a:pP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Fruits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2B91AF"/>
                </a:solidFill>
                <a:latin typeface="Consolas" panose="020B0609020204030204" pitchFamily="49" charset="0"/>
              </a:rPr>
              <a:t>Apple</a:t>
            </a:r>
            <a:endParaRPr lang="en-US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Boolean mRotten;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Apple()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    mRotten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MakeRotten() { mRotten =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Boolean IsRotten() { </a:t>
            </a:r>
            <a:r>
              <a:rPr lang="en-US" sz="1200" b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mRotten;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38704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DF8E-FD09-439E-81B9-67E9E56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1511"/>
            <a:ext cx="10972800" cy="707495"/>
          </a:xfrm>
        </p:spPr>
        <p:txBody>
          <a:bodyPr/>
          <a:lstStyle/>
          <a:p>
            <a:r>
              <a:rPr lang="en-US" sz="3600"/>
              <a:t>Test Class (Apple) will have no main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FE6AB3-5818-425A-86FD-2B05A90B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50" y="1001712"/>
            <a:ext cx="8724900" cy="5581650"/>
          </a:xfrm>
          <a:prstGeom prst="rect">
            <a:avLst/>
          </a:prstGeom>
        </p:spPr>
      </p:pic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609E8CD6-B2AD-4067-ADF2-43C4D93D660A}"/>
              </a:ext>
            </a:extLst>
          </p:cNvPr>
          <p:cNvSpPr/>
          <p:nvPr/>
        </p:nvSpPr>
        <p:spPr>
          <a:xfrm rot="14202768">
            <a:off x="6239934" y="2929465"/>
            <a:ext cx="694267" cy="431800"/>
          </a:xfrm>
          <a:prstGeom prst="stripedRight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DC11-0961-4AEE-9790-32CAF2DC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the Tests!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6DF5C-0370-45FC-B2B3-CFD4B032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11" y="0"/>
            <a:ext cx="2204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D455-724F-4AB3-A4F1-05CF5413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Now, introduce a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FD23-2765-4D1B-8503-D5366C2E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5738" y="1600201"/>
            <a:ext cx="9816662" cy="4525963"/>
          </a:xfrm>
        </p:spPr>
        <p:txBody>
          <a:bodyPr/>
          <a:lstStyle/>
          <a:p>
            <a:r>
              <a:rPr lang="en-US"/>
              <a:t>A worm infests an apple</a:t>
            </a:r>
          </a:p>
          <a:p>
            <a:r>
              <a:rPr lang="en-US"/>
              <a:t>However, other things infest apples</a:t>
            </a:r>
          </a:p>
          <a:p>
            <a:pPr lvl="1"/>
            <a:r>
              <a:rPr lang="en-US"/>
              <a:t>Mites</a:t>
            </a:r>
          </a:p>
          <a:p>
            <a:pPr lvl="1"/>
            <a:r>
              <a:rPr lang="en-US"/>
              <a:t>Woolly Apple Aphids</a:t>
            </a:r>
          </a:p>
          <a:p>
            <a:pPr lvl="1"/>
            <a:r>
              <a:rPr lang="en-US"/>
              <a:t>Grubs</a:t>
            </a:r>
          </a:p>
        </p:txBody>
      </p:sp>
    </p:spTree>
    <p:extLst>
      <p:ext uri="{BB962C8B-B14F-4D97-AF65-F5344CB8AC3E}">
        <p14:creationId xmlns:p14="http://schemas.microsoft.com/office/powerpoint/2010/main" val="383887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B443-D759-44B1-8C75-389C82BE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the relationship?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3614-E796-4ED0-9E20-FF00E4DB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372193" cy="4525963"/>
          </a:xfrm>
        </p:spPr>
        <p:txBody>
          <a:bodyPr/>
          <a:lstStyle/>
          <a:p>
            <a:r>
              <a:rPr lang="en-US"/>
              <a:t>An Apple “has-a” Worm</a:t>
            </a:r>
          </a:p>
          <a:p>
            <a:r>
              <a:rPr lang="en-US"/>
              <a:t>Conceptually that’s OK, but since other things can infest…</a:t>
            </a:r>
          </a:p>
        </p:txBody>
      </p:sp>
    </p:spTree>
    <p:extLst>
      <p:ext uri="{BB962C8B-B14F-4D97-AF65-F5344CB8AC3E}">
        <p14:creationId xmlns:p14="http://schemas.microsoft.com/office/powerpoint/2010/main" val="315064896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481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1_Default Design</vt:lpstr>
      <vt:lpstr>PowerPoint Presentation</vt:lpstr>
      <vt:lpstr>Unit Testing Framework!</vt:lpstr>
      <vt:lpstr>Solution with two projects</vt:lpstr>
      <vt:lpstr>Unit Test</vt:lpstr>
      <vt:lpstr>Class to be tested</vt:lpstr>
      <vt:lpstr>Test Class (Apple) will have no main method</vt:lpstr>
      <vt:lpstr>Run the Tests!</vt:lpstr>
      <vt:lpstr>Now, introduce a Worm</vt:lpstr>
      <vt:lpstr>What’s the relationship?</vt:lpstr>
      <vt:lpstr>We should use an Interface</vt:lpstr>
      <vt:lpstr>PowerPoint Presentation</vt:lpstr>
      <vt:lpstr>Here is our Worm class</vt:lpstr>
      <vt:lpstr>The entire Solution has 4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Curly Brace Control</dc:title>
  <dc:creator>nicomp</dc:creator>
  <cp:lastModifiedBy>nicomp</cp:lastModifiedBy>
  <cp:revision>18</cp:revision>
  <dcterms:created xsi:type="dcterms:W3CDTF">2015-09-26T11:55:36Z</dcterms:created>
  <dcterms:modified xsi:type="dcterms:W3CDTF">2019-10-27T17:04:57Z</dcterms:modified>
</cp:coreProperties>
</file>