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3CD3-52EB-4792-A9D9-987CD035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441324"/>
            <a:ext cx="11306175" cy="2485349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AA7E-2193-4D1B-A896-BA7E3064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070799"/>
            <a:ext cx="11306175" cy="244575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4000"/>
              </a:lnSpc>
              <a:buNone/>
              <a:defRPr sz="4600">
                <a:solidFill>
                  <a:schemeClr val="tx2">
                    <a:alpha val="56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14B1-115B-40A3-9D71-3DE33E9D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8994394A-E95D-49DE-8614-F37E1FCF0AC3}" type="datetime2">
              <a:rPr lang="en-US" smtClean="0"/>
              <a:pPr/>
              <a:t>Monday, December 2,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B78-0E13-48BD-A3A2-B7E3C609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84B9-0F7E-4817-BA9A-C4368475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</a:defRPr>
            </a:lvl1pPr>
          </a:lstStyle>
          <a:p>
            <a:fld id="{63F9D384-533B-4C4E-B660-F861AA07D173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6D940-CD1A-46A6-8495-AD6F6CF8B13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98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E95E-B3FC-4D66-AAC3-CE9FD633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0FFAF-EB02-4979-83B6-66AD14845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B40A8D-7F5B-455D-B9AC-EAFE05F87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D51179E-60E8-4F2A-A3F9-6F3CE2ABCAF9}" type="datetime2">
              <a:rPr lang="en-US" smtClean="0"/>
              <a:pPr/>
              <a:t>Monday, December 2, 2024</a:t>
            </a:fld>
            <a:endParaRPr lang="en-US" dirty="0">
              <a:latin typeface="+mn-lt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5360FA1-A0D1-4CA7-BAC8-9C20FBB59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2494D40-34C6-48DD-A14E-8065BE4F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‹Nr.›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9D7C2D-6B7C-4FBF-9665-A9282DF48F83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06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495EC-612C-4307-A7A6-017829B8C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21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33132-1A8F-43A9-9321-6FCF01B0F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2127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F2CA1B-9192-487B-96D3-6D389608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32B061-4DDF-403A-A7DB-3B6FD0BE9165}" type="datetime2">
              <a:rPr lang="en-US" smtClean="0"/>
              <a:t>Monday, December 2, 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B1C9EA4-CA0A-4396-B4AF-4523CD1B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DDF132-C1DB-4EE0-85DA-1FFAC283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ECED4D-938A-4085-B475-DD4ED90A181B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1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39"/>
            <a:ext cx="10406063" cy="1263423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2060575"/>
            <a:ext cx="10406063" cy="4356100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8D82CC3-100B-41FC-9DB0-99A6D4849F72}" type="datetime2">
              <a:rPr lang="en-US" smtClean="0"/>
              <a:pPr/>
              <a:t>Monday, December 2, 2024</a:t>
            </a:fld>
            <a:endParaRPr lang="en-US" dirty="0">
              <a:latin typeface="+mn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007CCEE-A736-4DEE-982A-45CDF794F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‹Nr.›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05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A12-D27E-4943-9C01-3BAB8E6F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35429"/>
            <a:ext cx="11269661" cy="331730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9FB4-A15D-4A4C-9518-2A54AAF1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3832563"/>
            <a:ext cx="11269661" cy="1527175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2">
                    <a:alpha val="56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F31430D-78C1-413D-9D0E-77949132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58FDCC-AC46-4D9F-98DC-C163BFA43704}" type="datetime2">
              <a:rPr lang="en-US" smtClean="0"/>
              <a:t>Monday, December 2, 2024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37B06F-6E01-48C4-A79E-B8559775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3C4C198-D899-4BDA-877C-D8A3CAD3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955689-FF51-4F45-9ABB-35CEF1E96A0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70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6EFA-DCD1-439C-848B-9465217A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32760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0590-915B-4BD8-8660-C5BE9D17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4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82F1-F0AC-48D5-9F1C-5141E4C1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99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1D4ED8D-AAB0-42B0-91B5-93260AC1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32F11-C374-493A-BB7E-11B09A67FAD0}" type="datetime2">
              <a:rPr lang="en-US" smtClean="0"/>
              <a:t>Monday, December 2, 2024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C7CAD99-5F8F-43D0-83F2-E1F5302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A52DE47-9FB8-4EF9-B8CE-36891260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5E49A-E440-42D6-8B0F-D4B5BAD8CAB8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86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7598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786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786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6546C-EE55-422E-9D57-50E6C4234F80}" type="datetime2">
              <a:rPr lang="en-US" smtClean="0"/>
              <a:t>Monday, December 2, 2024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92246C7-481F-434A-A687-C6734C2F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E56EE-505D-4420-971C-982EA4EF0564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98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FFBA-B7FA-43C2-A543-187E29A6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B4886C6-7F2A-4A13-85F1-EFDA370C5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83685C8A-A1A1-423D-82D7-1ACC187CCA77}" type="datetime2">
              <a:rPr lang="en-US" smtClean="0"/>
              <a:pPr/>
              <a:t>Monday, December 2, 2024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9FAAFC2-F91B-4189-A9FA-0696BF84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5B673D0-3765-46AD-B094-DDF79E46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‹Nr.›</a:t>
            </a:fld>
            <a:endParaRPr lang="en-US" dirty="0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31187-FB8B-4DDF-A5A9-69AB1359F0E9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08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9A0147-2421-4881-958A-681569CD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325DF798-D264-4BC9-8824-70A25106E4C6}" type="datetime2">
              <a:rPr lang="en-US" smtClean="0"/>
              <a:pPr/>
              <a:t>Monday, December 2, 2024</a:t>
            </a:fld>
            <a:endParaRPr lang="en-US" dirty="0">
              <a:latin typeface="+mn-lt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14BF4BE-E699-4D5B-AD90-3918DA32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49F009-8335-40E3-B8F6-E0C944D9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‹Nr.›</a:t>
            </a:fld>
            <a:endParaRPr lang="en-US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08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843-22A2-45CD-8189-8D0947C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5" y="383270"/>
            <a:ext cx="3457573" cy="1373076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AB4C-B3C9-4E63-8A1B-082C0F49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349369"/>
            <a:ext cx="7345362" cy="5167187"/>
          </a:xfrm>
        </p:spPr>
        <p:txBody>
          <a:bodyPr/>
          <a:lstStyle>
            <a:lvl1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4pPr>
            <a:lvl5pPr>
              <a:lnSpc>
                <a:spcPct val="120000"/>
              </a:lnSpc>
              <a:defRPr sz="1600">
                <a:solidFill>
                  <a:schemeClr val="tx2">
                    <a:alpha val="77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F08E-8814-4AB5-9EEC-0052256A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5" y="2264229"/>
            <a:ext cx="3457573" cy="31713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5940B35-2B52-4835-9F7F-6AB86A1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ACAD25-C1CF-4F11-8692-066E6505443C}" type="datetime2">
              <a:rPr lang="en-US" smtClean="0"/>
              <a:t>Monday, December 2, 2024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BAE5D7E-7CFE-48B9-836B-640E4E8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07FA91D-E0EF-4D4B-9E56-5E003304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3507D-4779-4D32-85CB-0A8040B6E552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56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9B5-6EAD-4108-B9E2-9CABAB9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8" y="441324"/>
            <a:ext cx="3932237" cy="952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5599E-B10D-4308-A5CB-CC7D487B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8488" y="441324"/>
            <a:ext cx="6078083" cy="55086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4C18-5042-469D-BCF7-26AD9FDCC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088" y="1778000"/>
            <a:ext cx="3932237" cy="417195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FB01925-1670-4C63-8B44-2B14B7BE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935887" y="1377212"/>
            <a:ext cx="27717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88A1C-01B8-42B6-BBF1-2BCF5E311248}" type="datetime2">
              <a:rPr lang="en-US" smtClean="0"/>
              <a:t>Monday, December 2, 2024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CE1A673-960F-4A50-AE54-70AE0DA3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10475" y="4239475"/>
            <a:ext cx="2520950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EF9E6C-740A-4B36-BA9F-32AF986E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949950"/>
            <a:ext cx="900000" cy="900000"/>
          </a:xfrm>
          <a:prstGeom prst="rect">
            <a:avLst/>
          </a:prstGeom>
        </p:spPr>
        <p:txBody>
          <a:bodyPr lIns="72000" rIns="72000">
            <a:normAutofit/>
          </a:bodyPr>
          <a:lstStyle>
            <a:lvl1pPr algn="ctr">
              <a:defRPr sz="3600" b="0">
                <a:ln w="6350">
                  <a:solidFill>
                    <a:schemeClr val="tx2"/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31C920-29CA-4744-9814-A4FCF4554907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31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86052-6759-46BD-9531-D65FD955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27600"/>
            <a:ext cx="10407600" cy="114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C3A5-7533-48B0-9C15-F016567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800" y="2059199"/>
            <a:ext cx="10407600" cy="43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35256E-21FA-473A-8EAF-34CE9AD3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C03BBDD-218C-4B2A-98A0-F5F369754705}" type="datetime2">
              <a:rPr lang="en-US" smtClean="0"/>
              <a:pPr/>
              <a:t>Monday, December 2, 2024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9857-D06D-4AFF-8777-07EF0A15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72703B-0DDF-46CE-AC34-623357994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‹Nr.›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412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72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11430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6002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20574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4DFCF-812D-4D4D-AF17-87CF2409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17EF7-53A5-4DE0-BFA7-60A43A64F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C0EDA5-0312-9DAF-FC76-CC0D3C066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801" y="324000"/>
            <a:ext cx="4537300" cy="2658894"/>
          </a:xfrm>
        </p:spPr>
        <p:txBody>
          <a:bodyPr anchor="t">
            <a:norm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Angewandtes Glücksspiel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6DA227-CC43-B6A6-D2C1-F2E97685A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026" y="3875108"/>
            <a:ext cx="4537125" cy="2541566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chemeClr val="bg2">
                    <a:alpha val="56000"/>
                  </a:schemeClr>
                </a:solidFill>
              </a:rPr>
              <a:t>Eine Blackjack-App für Einsteiger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E17F91-3488-4CC0-9982-10628CE7C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Zwei rollende Würfel in der Luft">
            <a:extLst>
              <a:ext uri="{FF2B5EF4-FFF2-40B4-BE49-F238E27FC236}">
                <a16:creationId xmlns:a16="http://schemas.microsoft.com/office/drawing/2014/main" id="{98DC7DFB-AE9B-51F0-40E4-8ED8AEC6C6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07" r="20532" b="-2"/>
          <a:stretch/>
        </p:blipFill>
        <p:spPr>
          <a:xfrm>
            <a:off x="6311900" y="2"/>
            <a:ext cx="5880100" cy="6857999"/>
          </a:xfrm>
          <a:custGeom>
            <a:avLst/>
            <a:gdLst/>
            <a:ahLst/>
            <a:cxnLst/>
            <a:rect l="l" t="t" r="r" b="b"/>
            <a:pathLst>
              <a:path w="5880100" h="6857999">
                <a:moveTo>
                  <a:pt x="0" y="0"/>
                </a:moveTo>
                <a:lnTo>
                  <a:pt x="5880100" y="0"/>
                </a:lnTo>
                <a:lnTo>
                  <a:pt x="58801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7259FD-9282-4F3A-A093-393FC1CC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19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0CD40E-0F8A-4A0E-B83E-092F9B0E5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9999" y="3429000"/>
            <a:ext cx="5411901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39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33935-10C1-38B7-E805-1727B01C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FOKUS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D3AA8E-6C78-84B5-F23C-4F14CAE1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3200" b="1" dirty="0"/>
              <a:t>Persistenz von Spieldaten</a:t>
            </a:r>
          </a:p>
          <a:p>
            <a:r>
              <a:rPr lang="de-CH" sz="3200" b="1" dirty="0"/>
              <a:t>Maximales Suchtpotential</a:t>
            </a:r>
          </a:p>
          <a:p>
            <a:pPr lvl="1"/>
            <a:r>
              <a:rPr lang="de-CH" sz="3200" b="1" dirty="0" err="1"/>
              <a:t>Simpelst</a:t>
            </a:r>
            <a:r>
              <a:rPr lang="de-CH" sz="3200" b="1" dirty="0"/>
              <a:t> mögliche Bedienung</a:t>
            </a:r>
          </a:p>
          <a:p>
            <a:pPr lvl="1"/>
            <a:r>
              <a:rPr lang="de-CH" sz="3200" b="1" dirty="0"/>
              <a:t>Minimale Komplexität im </a:t>
            </a:r>
            <a:r>
              <a:rPr lang="de-CH" sz="3200" b="1" dirty="0" err="1"/>
              <a:t>Viewfluss</a:t>
            </a:r>
            <a:endParaRPr lang="de-CH" sz="3200" b="1" dirty="0"/>
          </a:p>
          <a:p>
            <a:pPr lvl="1"/>
            <a:r>
              <a:rPr lang="de-CH" sz="3200" b="1" dirty="0"/>
              <a:t>Neustart mit einem Button</a:t>
            </a:r>
          </a:p>
          <a:p>
            <a:pPr lvl="1"/>
            <a:r>
              <a:rPr lang="de-CH" sz="3200" b="1" dirty="0"/>
              <a:t>*Animierte Siegesmeldung*</a:t>
            </a:r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8917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55C3343-D666-0A0D-6A12-A3499B241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77" y="1312554"/>
            <a:ext cx="1813513" cy="39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7CC7874-BC07-7A80-5EC7-5786F7A8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909" y="1312554"/>
            <a:ext cx="1869354" cy="39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FA2996F-9C8A-6094-F894-A91DE1981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509" y="1312554"/>
            <a:ext cx="1874868" cy="39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23D9CB3-92F1-19E2-2268-17FAFFE35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7226" y="1312554"/>
            <a:ext cx="1817704" cy="396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0D2BAEE0-1FEE-5415-823D-1A7B3DB6B87E}"/>
              </a:ext>
            </a:extLst>
          </p:cNvPr>
          <p:cNvSpPr/>
          <p:nvPr/>
        </p:nvSpPr>
        <p:spPr>
          <a:xfrm>
            <a:off x="2684208" y="2802194"/>
            <a:ext cx="796413" cy="41295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116B6D51-67B4-7A0B-3519-454DE5B378A4}"/>
              </a:ext>
            </a:extLst>
          </p:cNvPr>
          <p:cNvSpPr/>
          <p:nvPr/>
        </p:nvSpPr>
        <p:spPr>
          <a:xfrm>
            <a:off x="5491896" y="2802194"/>
            <a:ext cx="796413" cy="41295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D69B0720-B562-73FD-A8C3-001B913A7B68}"/>
              </a:ext>
            </a:extLst>
          </p:cNvPr>
          <p:cNvSpPr/>
          <p:nvPr/>
        </p:nvSpPr>
        <p:spPr>
          <a:xfrm>
            <a:off x="8526595" y="2792361"/>
            <a:ext cx="796413" cy="41295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010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0D1D2-F3CA-7409-8AFC-01E19666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ZUKUNFT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24285E-BA28-4075-8373-7B594D889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3200" b="1" dirty="0"/>
              <a:t>Besondere Spielregeln</a:t>
            </a:r>
          </a:p>
          <a:p>
            <a:r>
              <a:rPr lang="de-CH" sz="3200" b="1" dirty="0"/>
              <a:t>Fokus auf Animationen</a:t>
            </a:r>
          </a:p>
          <a:p>
            <a:r>
              <a:rPr lang="de-CH" sz="3200" b="1" dirty="0"/>
              <a:t>SFX?</a:t>
            </a:r>
          </a:p>
        </p:txBody>
      </p:sp>
    </p:spTree>
    <p:extLst>
      <p:ext uri="{BB962C8B-B14F-4D97-AF65-F5344CB8AC3E}">
        <p14:creationId xmlns:p14="http://schemas.microsoft.com/office/powerpoint/2010/main" val="856708147"/>
      </p:ext>
    </p:extLst>
  </p:cSld>
  <p:clrMapOvr>
    <a:masterClrMapping/>
  </p:clrMapOvr>
</p:sld>
</file>

<file path=ppt/theme/theme1.xml><?xml version="1.0" encoding="utf-8"?>
<a:theme xmlns:a="http://schemas.openxmlformats.org/drawingml/2006/main" name="LinesVTI">
  <a:themeElements>
    <a:clrScheme name="AnalogousFromLightSeedLeftStep">
      <a:dk1>
        <a:srgbClr val="000000"/>
      </a:dk1>
      <a:lt1>
        <a:srgbClr val="FFFFFF"/>
      </a:lt1>
      <a:dk2>
        <a:srgbClr val="412432"/>
      </a:dk2>
      <a:lt2>
        <a:srgbClr val="E2E3E8"/>
      </a:lt2>
      <a:accent1>
        <a:srgbClr val="C19E34"/>
      </a:accent1>
      <a:accent2>
        <a:srgbClr val="EB834E"/>
      </a:accent2>
      <a:accent3>
        <a:srgbClr val="EE6E78"/>
      </a:accent3>
      <a:accent4>
        <a:srgbClr val="EB4E9C"/>
      </a:accent4>
      <a:accent5>
        <a:srgbClr val="EE6EE3"/>
      </a:accent5>
      <a:accent6>
        <a:srgbClr val="B74EEB"/>
      </a:accent6>
      <a:hlink>
        <a:srgbClr val="697AAE"/>
      </a:hlink>
      <a:folHlink>
        <a:srgbClr val="7F7F7F"/>
      </a:folHlink>
    </a:clrScheme>
    <a:fontScheme name="NH Grotesk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esVTI" id="{6E3869FE-86F4-49DA-A8B9-3320C89167F7}" vid="{3A76BC48-4881-4AE8-821D-8B9CC9A08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15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Neue Haas Grotesk Text Pro</vt:lpstr>
      <vt:lpstr>Wingdings 2</vt:lpstr>
      <vt:lpstr>LinesVTI</vt:lpstr>
      <vt:lpstr>Angewandtes Glücksspiel</vt:lpstr>
      <vt:lpstr>FOKUS</vt:lpstr>
      <vt:lpstr>PowerPoint-Präsentation</vt:lpstr>
      <vt:lpstr>ZUKUNFT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Graf Nico I.BSCWI.2301</dc:creator>
  <cp:lastModifiedBy>Graf Nico I.BSCWI.2301</cp:lastModifiedBy>
  <cp:revision>2</cp:revision>
  <dcterms:created xsi:type="dcterms:W3CDTF">2024-12-02T15:57:03Z</dcterms:created>
  <dcterms:modified xsi:type="dcterms:W3CDTF">2024-12-02T19:07:33Z</dcterms:modified>
</cp:coreProperties>
</file>