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FF20-E8CF-4EE7-A2A6-E614D9FC354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2C40-BE9A-4C47-B020-AEDF580A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0DA-57DC-42E8-8415-1EF630A7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Staying Safe in NYC: </a:t>
            </a:r>
            <a:br>
              <a:rPr lang="en-US" sz="7200" dirty="0"/>
            </a:br>
            <a:r>
              <a:rPr lang="en-US" sz="7200" dirty="0"/>
              <a:t>A Crime Analysis of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23BED-3DB1-4689-A8DE-984CC7ECC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219136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Van </a:t>
            </a:r>
            <a:r>
              <a:rPr lang="en-US" sz="2800" dirty="0" err="1"/>
              <a:t>Steenbergen</a:t>
            </a:r>
            <a:r>
              <a:rPr lang="en-US" sz="2800" dirty="0"/>
              <a:t> Nicolaas</a:t>
            </a:r>
          </a:p>
          <a:p>
            <a:pPr algn="ctr">
              <a:lnSpc>
                <a:spcPct val="90000"/>
              </a:lnSpc>
            </a:pPr>
            <a:r>
              <a:rPr lang="en-US" sz="2800"/>
              <a:t>Fish Alex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287818"/>
            <a:ext cx="4181704" cy="13328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Findings: Crime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0BEC-2917-41FC-A43B-D256954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0" y="5329205"/>
            <a:ext cx="10018713" cy="1332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Spikes in the summertime, potentially due to warmer weather and vacations</a:t>
            </a:r>
          </a:p>
          <a:p>
            <a:r>
              <a:rPr lang="en-US" dirty="0"/>
              <a:t>This means more people and more opportunity for crime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0CBC6-4F83-40BE-B756-5BD871488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77" y="222501"/>
            <a:ext cx="7639402" cy="50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287818"/>
            <a:ext cx="4981804" cy="12470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Seasonal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0BEC-2917-41FC-A43B-D256954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1" y="2334987"/>
            <a:ext cx="4981804" cy="4327066"/>
          </a:xfrm>
        </p:spPr>
        <p:txBody>
          <a:bodyPr>
            <a:normAutofit/>
          </a:bodyPr>
          <a:lstStyle/>
          <a:p>
            <a:r>
              <a:rPr lang="en-US" dirty="0"/>
              <a:t>A visible increase in crime for the Summer</a:t>
            </a:r>
          </a:p>
          <a:p>
            <a:r>
              <a:rPr lang="en-US" dirty="0"/>
              <a:t>Autumn and Spring also have high rates</a:t>
            </a:r>
          </a:p>
          <a:p>
            <a:r>
              <a:rPr lang="en-US" dirty="0"/>
              <a:t>Winter is the season with the least amount of crime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A508D-EC17-48DE-92A0-EC2B122D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07" y="0"/>
            <a:ext cx="6425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1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87818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0BEC-2917-41FC-A43B-D256954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0" y="5329205"/>
            <a:ext cx="10018713" cy="1332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Similarly to the seasons, the warmer it gets the more crime happens</a:t>
            </a:r>
          </a:p>
          <a:p>
            <a:r>
              <a:rPr lang="en-US" dirty="0"/>
              <a:t>Although isolating temperature is more subtle than the seasons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ACFC8-9FF8-4687-9F99-4B8DA183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3" y="846786"/>
            <a:ext cx="9933303" cy="44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87818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Square Mile vs. Per 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0BEC-2917-41FC-A43B-D256954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0" y="4252183"/>
            <a:ext cx="5732919" cy="2317999"/>
          </a:xfrm>
        </p:spPr>
        <p:txBody>
          <a:bodyPr>
            <a:normAutofit/>
          </a:bodyPr>
          <a:lstStyle/>
          <a:p>
            <a:r>
              <a:rPr lang="en-US" dirty="0"/>
              <a:t>Crimes per capita is more evenly distributed for the boroughs</a:t>
            </a:r>
          </a:p>
          <a:p>
            <a:r>
              <a:rPr lang="en-US" dirty="0"/>
              <a:t>Note the change in Staten Island, this is because its large size and smaller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70B3B-9D07-4D78-922E-258A39722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t="9238" r="6249" b="7373"/>
          <a:stretch/>
        </p:blipFill>
        <p:spPr>
          <a:xfrm>
            <a:off x="227010" y="1159329"/>
            <a:ext cx="6104373" cy="2612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33395-62FF-4743-994C-FFE0E8AB05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419" r="1307" b="7212"/>
          <a:stretch/>
        </p:blipFill>
        <p:spPr>
          <a:xfrm>
            <a:off x="5621885" y="3690058"/>
            <a:ext cx="6343105" cy="272924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FA7355-34BA-4FA0-B311-5902148361D5}"/>
              </a:ext>
            </a:extLst>
          </p:cNvPr>
          <p:cNvSpPr txBox="1">
            <a:spLocks/>
          </p:cNvSpPr>
          <p:nvPr/>
        </p:nvSpPr>
        <p:spPr>
          <a:xfrm>
            <a:off x="6232071" y="1273752"/>
            <a:ext cx="5732919" cy="95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Manhattan is the most crime dense borough</a:t>
            </a:r>
          </a:p>
        </p:txBody>
      </p:sp>
    </p:spTree>
    <p:extLst>
      <p:ext uri="{BB962C8B-B14F-4D97-AF65-F5344CB8AC3E}">
        <p14:creationId xmlns:p14="http://schemas.microsoft.com/office/powerpoint/2010/main" val="142973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38831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Most Dangerous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196F6-D5B9-4972-B7EB-C2E8D5FC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49" y="1943105"/>
            <a:ext cx="4942497" cy="289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6E6FA7-2E1F-4A20-870C-9390DC873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t="27470" r="39729" b="23289"/>
          <a:stretch/>
        </p:blipFill>
        <p:spPr>
          <a:xfrm>
            <a:off x="707482" y="913746"/>
            <a:ext cx="6270172" cy="584732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2C610D8-EBFD-4F6F-B294-9FF09445DA16}"/>
              </a:ext>
            </a:extLst>
          </p:cNvPr>
          <p:cNvSpPr/>
          <p:nvPr/>
        </p:nvSpPr>
        <p:spPr>
          <a:xfrm>
            <a:off x="3837214" y="2138388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E523C8-D01F-48EC-AEB8-2F29EAD05080}"/>
              </a:ext>
            </a:extLst>
          </p:cNvPr>
          <p:cNvSpPr/>
          <p:nvPr/>
        </p:nvSpPr>
        <p:spPr>
          <a:xfrm>
            <a:off x="3989614" y="2290788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DDF388-252F-4E4F-9B9B-75C69FE4F058}"/>
              </a:ext>
            </a:extLst>
          </p:cNvPr>
          <p:cNvSpPr/>
          <p:nvPr/>
        </p:nvSpPr>
        <p:spPr>
          <a:xfrm>
            <a:off x="3989613" y="3845106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2001A-84A2-4180-93B8-BC56329F051B}"/>
              </a:ext>
            </a:extLst>
          </p:cNvPr>
          <p:cNvSpPr/>
          <p:nvPr/>
        </p:nvSpPr>
        <p:spPr>
          <a:xfrm>
            <a:off x="4510692" y="4172007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AF39A8-EAFE-4452-99E5-2C0B0E2439C9}"/>
              </a:ext>
            </a:extLst>
          </p:cNvPr>
          <p:cNvSpPr/>
          <p:nvPr/>
        </p:nvSpPr>
        <p:spPr>
          <a:xfrm>
            <a:off x="5223094" y="3714152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38831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Least Dangerous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B25E4-1A0B-4E6D-BAE6-C78EB373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66" y="2184763"/>
            <a:ext cx="4236720" cy="242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FDB2A-9127-4B00-A0B3-EB6A1C81F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6"/>
          <a:stretch/>
        </p:blipFill>
        <p:spPr>
          <a:xfrm>
            <a:off x="7285808" y="4252230"/>
            <a:ext cx="4269378" cy="546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54FAC7-6B24-4B9C-9681-CFD916985197}"/>
              </a:ext>
            </a:extLst>
          </p:cNvPr>
          <p:cNvSpPr txBox="1"/>
          <p:nvPr/>
        </p:nvSpPr>
        <p:spPr>
          <a:xfrm>
            <a:off x="7411767" y="4798362"/>
            <a:ext cx="383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Great Kills Park only had 2 Murders in 2015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E6FA7-2E1F-4A20-870C-9390DC873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t="27470" r="39729" b="23289"/>
          <a:stretch/>
        </p:blipFill>
        <p:spPr>
          <a:xfrm>
            <a:off x="707482" y="913746"/>
            <a:ext cx="6270172" cy="584732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9B5C83-8713-4B5E-913F-1A056ACF2F19}"/>
              </a:ext>
            </a:extLst>
          </p:cNvPr>
          <p:cNvSpPr/>
          <p:nvPr/>
        </p:nvSpPr>
        <p:spPr>
          <a:xfrm>
            <a:off x="2185980" y="4378995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C17964-996D-483B-89EA-F69DDA7B4BFB}"/>
              </a:ext>
            </a:extLst>
          </p:cNvPr>
          <p:cNvSpPr/>
          <p:nvPr/>
        </p:nvSpPr>
        <p:spPr>
          <a:xfrm>
            <a:off x="2692822" y="4925294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2B86BB-11FF-47E6-8CC7-260DEF04343A}"/>
              </a:ext>
            </a:extLst>
          </p:cNvPr>
          <p:cNvSpPr/>
          <p:nvPr/>
        </p:nvSpPr>
        <p:spPr>
          <a:xfrm>
            <a:off x="4014226" y="2559529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0A9912-5911-41B9-94F6-F14C8B2A8F5F}"/>
              </a:ext>
            </a:extLst>
          </p:cNvPr>
          <p:cNvSpPr/>
          <p:nvPr/>
        </p:nvSpPr>
        <p:spPr>
          <a:xfrm>
            <a:off x="1957052" y="5644552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C2B656-95F6-40A8-A7AF-9BE646C626B7}"/>
              </a:ext>
            </a:extLst>
          </p:cNvPr>
          <p:cNvSpPr/>
          <p:nvPr/>
        </p:nvSpPr>
        <p:spPr>
          <a:xfrm>
            <a:off x="4231282" y="2564082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38831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Our Findings: Harlem and East Harlem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E6FA7-2E1F-4A20-870C-9390DC87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t="27470" r="39729" b="23289"/>
          <a:stretch/>
        </p:blipFill>
        <p:spPr>
          <a:xfrm>
            <a:off x="707482" y="913746"/>
            <a:ext cx="6270172" cy="5847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22A5F-59AB-4F9D-BD2B-4A2956EF5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4" y="1934936"/>
            <a:ext cx="4785360" cy="2628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5D379D3-1E8A-471F-84B0-AD19F06B67B2}"/>
              </a:ext>
            </a:extLst>
          </p:cNvPr>
          <p:cNvSpPr/>
          <p:nvPr/>
        </p:nvSpPr>
        <p:spPr>
          <a:xfrm>
            <a:off x="3842568" y="2198969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3F9A0E-DDF5-417A-A798-0E591273BDF0}"/>
              </a:ext>
            </a:extLst>
          </p:cNvPr>
          <p:cNvSpPr/>
          <p:nvPr/>
        </p:nvSpPr>
        <p:spPr>
          <a:xfrm>
            <a:off x="3952558" y="2330189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7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38831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Least Dangerous Crimes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8CFAA-4D12-43DC-92BB-36D5BD0B1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75" y="1992630"/>
            <a:ext cx="4343400" cy="2872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28AD5-978B-436A-8B29-AD8D29F1F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t="27470" r="39729" b="23289"/>
          <a:stretch/>
        </p:blipFill>
        <p:spPr>
          <a:xfrm>
            <a:off x="707482" y="913746"/>
            <a:ext cx="6270172" cy="584732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ABB9CF-958E-4F26-9601-0C76CA748B4B}"/>
              </a:ext>
            </a:extLst>
          </p:cNvPr>
          <p:cNvSpPr/>
          <p:nvPr/>
        </p:nvSpPr>
        <p:spPr>
          <a:xfrm>
            <a:off x="2185980" y="4378995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5A6E57-669D-4F6E-92A5-DC5D5F97757D}"/>
              </a:ext>
            </a:extLst>
          </p:cNvPr>
          <p:cNvSpPr/>
          <p:nvPr/>
        </p:nvSpPr>
        <p:spPr>
          <a:xfrm>
            <a:off x="2692822" y="4925294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5AC05-8ADF-4D3A-9A39-C8EFEE731F46}"/>
              </a:ext>
            </a:extLst>
          </p:cNvPr>
          <p:cNvSpPr/>
          <p:nvPr/>
        </p:nvSpPr>
        <p:spPr>
          <a:xfrm>
            <a:off x="4014226" y="2559529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80B1B-4733-4F40-A7FF-5E355648ED72}"/>
              </a:ext>
            </a:extLst>
          </p:cNvPr>
          <p:cNvSpPr/>
          <p:nvPr/>
        </p:nvSpPr>
        <p:spPr>
          <a:xfrm>
            <a:off x="1957052" y="5644552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19ABF-0102-42EB-B215-08DA9E7EDC74}"/>
              </a:ext>
            </a:extLst>
          </p:cNvPr>
          <p:cNvSpPr/>
          <p:nvPr/>
        </p:nvSpPr>
        <p:spPr>
          <a:xfrm>
            <a:off x="4231282" y="2564082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38831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Times Square (Midtown)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E6FA7-2E1F-4A20-870C-9390DC87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t="27470" r="39729" b="23289"/>
          <a:stretch/>
        </p:blipFill>
        <p:spPr>
          <a:xfrm>
            <a:off x="707482" y="913746"/>
            <a:ext cx="6270172" cy="584732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8568D-D333-4236-B49A-6426194C3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54" y="2063931"/>
            <a:ext cx="4312920" cy="226314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EC385A3-5DC9-4C53-9914-D706B1929CAD}"/>
              </a:ext>
            </a:extLst>
          </p:cNvPr>
          <p:cNvSpPr/>
          <p:nvPr/>
        </p:nvSpPr>
        <p:spPr>
          <a:xfrm>
            <a:off x="3508754" y="2967444"/>
            <a:ext cx="457855" cy="45785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3717-3FA4-4E1E-8BEE-16E42B8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1C6-F883-481B-BAA2-DEE71AF1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Crime areas have no pattern, no ‘bad-side’ of town</a:t>
            </a:r>
          </a:p>
          <a:p>
            <a:r>
              <a:rPr lang="en-US" sz="3200" dirty="0"/>
              <a:t>Temperature and seasons have a noticeable effect on crime rates</a:t>
            </a:r>
          </a:p>
          <a:p>
            <a:r>
              <a:rPr lang="en-US" sz="3200" dirty="0"/>
              <a:t>Individual neighborhoods paint a much clearer picture than boroughs</a:t>
            </a:r>
          </a:p>
          <a:p>
            <a:r>
              <a:rPr lang="en-US" sz="3200" dirty="0"/>
              <a:t>Boroughs are not as dangerous as they may seem, only a few neighborhoods to always avoid</a:t>
            </a:r>
          </a:p>
        </p:txBody>
      </p:sp>
    </p:spTree>
    <p:extLst>
      <p:ext uri="{BB962C8B-B14F-4D97-AF65-F5344CB8AC3E}">
        <p14:creationId xmlns:p14="http://schemas.microsoft.com/office/powerpoint/2010/main" val="215289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BCBA-590F-44C6-9AB6-3067B7E9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D83B-621B-4D10-AE29-7464E0CE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Help tourists stay safe when traveling to NYC</a:t>
            </a:r>
          </a:p>
          <a:p>
            <a:r>
              <a:rPr lang="en-US" sz="3200" dirty="0"/>
              <a:t>In-depth analysis of crime in NYC to understand the trends and locations of crime.</a:t>
            </a:r>
          </a:p>
        </p:txBody>
      </p:sp>
    </p:spTree>
    <p:extLst>
      <p:ext uri="{BB962C8B-B14F-4D97-AF65-F5344CB8AC3E}">
        <p14:creationId xmlns:p14="http://schemas.microsoft.com/office/powerpoint/2010/main" val="121586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E490-3CEA-41F0-B9CF-6E7B789D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72B7-F045-4A10-8A54-19F3549A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more with Google API and Google Map routes and get a faster API</a:t>
            </a:r>
          </a:p>
          <a:p>
            <a:r>
              <a:rPr lang="en-US" sz="3200" dirty="0"/>
              <a:t> Route suggestion based on safest neighborhoods</a:t>
            </a:r>
          </a:p>
          <a:p>
            <a:r>
              <a:rPr lang="en-US" sz="3200" dirty="0"/>
              <a:t>Become a mobile app and expand to new cities</a:t>
            </a:r>
          </a:p>
          <a:p>
            <a:r>
              <a:rPr lang="en-US" sz="3200" dirty="0"/>
              <a:t>Real-time updates, safe spaces, and police alerts</a:t>
            </a:r>
          </a:p>
        </p:txBody>
      </p:sp>
    </p:spTree>
    <p:extLst>
      <p:ext uri="{BB962C8B-B14F-4D97-AF65-F5344CB8AC3E}">
        <p14:creationId xmlns:p14="http://schemas.microsoft.com/office/powerpoint/2010/main" val="606366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657-4128-4F3D-BBE7-324045A3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118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Shiny App Demonstration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9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EC28-589A-449C-A5FD-BFDDFAA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A800-198B-4501-8849-9C79EEFC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51" y="1537315"/>
            <a:ext cx="10018713" cy="4191001"/>
          </a:xfrm>
        </p:spPr>
        <p:txBody>
          <a:bodyPr>
            <a:normAutofit/>
          </a:bodyPr>
          <a:lstStyle/>
          <a:p>
            <a:r>
              <a:rPr lang="en-US" sz="2800" dirty="0"/>
              <a:t>NYPD Complaints</a:t>
            </a:r>
          </a:p>
          <a:p>
            <a:pPr lvl="1"/>
            <a:r>
              <a:rPr lang="en-US" sz="2800" dirty="0"/>
              <a:t>NYPD</a:t>
            </a:r>
          </a:p>
          <a:p>
            <a:r>
              <a:rPr lang="en-US" sz="2800" dirty="0"/>
              <a:t>Weather</a:t>
            </a:r>
          </a:p>
          <a:p>
            <a:pPr lvl="1"/>
            <a:r>
              <a:rPr lang="en-US" sz="2800" dirty="0"/>
              <a:t>National Centers for Environmental Information</a:t>
            </a:r>
          </a:p>
          <a:p>
            <a:r>
              <a:rPr lang="en-US" sz="2800" dirty="0"/>
              <a:t>Neighborhood Information</a:t>
            </a:r>
          </a:p>
          <a:p>
            <a:pPr lvl="1"/>
            <a:r>
              <a:rPr lang="en-US" sz="2800" dirty="0"/>
              <a:t>NY department of city planning</a:t>
            </a:r>
          </a:p>
        </p:txBody>
      </p:sp>
    </p:spTree>
    <p:extLst>
      <p:ext uri="{BB962C8B-B14F-4D97-AF65-F5344CB8AC3E}">
        <p14:creationId xmlns:p14="http://schemas.microsoft.com/office/powerpoint/2010/main" val="304472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910A-E33E-4582-A460-03CF00AA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NYPD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6A6C-A658-4735-9BAD-1D7C295D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91" y="1585823"/>
            <a:ext cx="10018713" cy="4044044"/>
          </a:xfrm>
        </p:spPr>
        <p:txBody>
          <a:bodyPr>
            <a:normAutofit/>
          </a:bodyPr>
          <a:lstStyle/>
          <a:p>
            <a:r>
              <a:rPr lang="en-US" sz="2800" dirty="0"/>
              <a:t>NYPD complaint difficult to read in (1+GB csv file with 6 million rows)</a:t>
            </a:r>
          </a:p>
          <a:p>
            <a:pPr lvl="1"/>
            <a:r>
              <a:rPr lang="en-US" sz="2800" dirty="0"/>
              <a:t>Use regular expressions to get only 2015</a:t>
            </a:r>
          </a:p>
          <a:p>
            <a:r>
              <a:rPr lang="en-US" sz="2800" dirty="0"/>
              <a:t>Coded column names</a:t>
            </a:r>
          </a:p>
          <a:p>
            <a:r>
              <a:rPr lang="en-US" sz="2800" dirty="0"/>
              <a:t>More information than we needed</a:t>
            </a:r>
          </a:p>
          <a:p>
            <a:r>
              <a:rPr lang="en-US" sz="2800" dirty="0"/>
              <a:t>Did not include the neighborhoods, only latitude and longitude</a:t>
            </a:r>
          </a:p>
        </p:txBody>
      </p:sp>
    </p:spTree>
    <p:extLst>
      <p:ext uri="{BB962C8B-B14F-4D97-AF65-F5344CB8AC3E}">
        <p14:creationId xmlns:p14="http://schemas.microsoft.com/office/powerpoint/2010/main" val="397158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C6CB-0F2E-4851-B878-E8E4B449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F1EF-5EB1-4D38-8233-C2B7A728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 abundance of information not needed </a:t>
            </a:r>
          </a:p>
          <a:p>
            <a:r>
              <a:rPr lang="en-US" sz="2800" dirty="0"/>
              <a:t>Only had high-low temperature</a:t>
            </a:r>
          </a:p>
          <a:p>
            <a:r>
              <a:rPr lang="en-US" sz="2800" dirty="0"/>
              <a:t>Had to make our own daily averages for 2015</a:t>
            </a:r>
          </a:p>
        </p:txBody>
      </p:sp>
    </p:spTree>
    <p:extLst>
      <p:ext uri="{BB962C8B-B14F-4D97-AF65-F5344CB8AC3E}">
        <p14:creationId xmlns:p14="http://schemas.microsoft.com/office/powerpoint/2010/main" val="316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464E-CF45-45A8-871B-76E9068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1628-0AE9-4AA3-9451-89AFC0E6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557"/>
            <a:ext cx="10018713" cy="3848101"/>
          </a:xfrm>
        </p:spPr>
        <p:txBody>
          <a:bodyPr>
            <a:normAutofit/>
          </a:bodyPr>
          <a:lstStyle/>
          <a:p>
            <a:r>
              <a:rPr lang="en-US" sz="2800" dirty="0"/>
              <a:t>Use google API to track location of latitude and longitude, then use the neighborhood data set to create a new set with just latitude and longitude with neighborhood.</a:t>
            </a:r>
          </a:p>
          <a:p>
            <a:r>
              <a:rPr lang="en-US" sz="2800" dirty="0"/>
              <a:t>Merging new data set onto original was too big for a regular merge, had to utilize </a:t>
            </a:r>
            <a:r>
              <a:rPr lang="en-US" sz="2800" dirty="0" err="1"/>
              <a:t>data.table</a:t>
            </a:r>
            <a:r>
              <a:rPr lang="en-US" sz="28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226054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2AFB-A145-4136-87EA-F8886107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27" y="653143"/>
            <a:ext cx="318566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FD65-8CFE-40ED-BE3C-B311BB7F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5" y="3940627"/>
            <a:ext cx="10018713" cy="2509158"/>
          </a:xfrm>
        </p:spPr>
        <p:txBody>
          <a:bodyPr>
            <a:normAutofit/>
          </a:bodyPr>
          <a:lstStyle/>
          <a:p>
            <a:r>
              <a:rPr lang="en-US" sz="2800" dirty="0"/>
              <a:t>Custom map that shows the levels of crime in each neighborhood on a given day</a:t>
            </a:r>
          </a:p>
          <a:p>
            <a:r>
              <a:rPr lang="en-US" sz="2800" dirty="0"/>
              <a:t>Can filter by severity of crime (Felony, Misdemeanor, Violation)</a:t>
            </a:r>
          </a:p>
          <a:p>
            <a:r>
              <a:rPr lang="en-US" sz="2800" dirty="0"/>
              <a:t>Helpful for tourists with no prior understanding of dangerous areas in the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7B9C8-F90F-493C-934C-7482E84E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52" y="0"/>
            <a:ext cx="4963721" cy="3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64" y="287818"/>
            <a:ext cx="10018713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Crime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0BEC-2917-41FC-A43B-D256954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0" y="5329205"/>
            <a:ext cx="10018713" cy="13328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96% of the crimes  fit into 12 categories with 4% ‘other’</a:t>
            </a:r>
          </a:p>
          <a:p>
            <a:r>
              <a:rPr lang="en-US" dirty="0"/>
              <a:t>Manually grouped the categories</a:t>
            </a:r>
          </a:p>
          <a:p>
            <a:r>
              <a:rPr lang="en-US" dirty="0"/>
              <a:t>Petit Larceny is similar to Grand Larceny (Petit is under $1000)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25CEF-C7E4-4628-B219-AFEF876B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930178"/>
            <a:ext cx="3543300" cy="4137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BB7F5-8C9B-401B-A657-F1FA7F9F7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07" y="891319"/>
            <a:ext cx="6770370" cy="44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2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C69-B702-46A9-9463-16CF3089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0" y="259516"/>
            <a:ext cx="6359449" cy="6259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Findings: Crime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0BEC-2917-41FC-A43B-D256954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7" y="2160269"/>
            <a:ext cx="4834847" cy="2917917"/>
          </a:xfrm>
        </p:spPr>
        <p:txBody>
          <a:bodyPr>
            <a:normAutofit/>
          </a:bodyPr>
          <a:lstStyle/>
          <a:p>
            <a:r>
              <a:rPr lang="en-US" dirty="0"/>
              <a:t>Most of the crimes happen on the street</a:t>
            </a:r>
          </a:p>
          <a:p>
            <a:r>
              <a:rPr lang="en-US" dirty="0"/>
              <a:t>Residences come in a close second</a:t>
            </a:r>
          </a:p>
          <a:p>
            <a:r>
              <a:rPr lang="en-US" dirty="0"/>
              <a:t>Less public building crimes than anticipated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DEEB0-3DA4-40EA-92BE-F2747F575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91" y="839835"/>
            <a:ext cx="7287999" cy="48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542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Staying Safe in NYC:  A Crime Analysis of New York City</vt:lpstr>
      <vt:lpstr>Objective of Project</vt:lpstr>
      <vt:lpstr>The Data</vt:lpstr>
      <vt:lpstr>Cleaning Data: NYPD</vt:lpstr>
      <vt:lpstr>Cleaning Data: Weather</vt:lpstr>
      <vt:lpstr>Getting the Map Data</vt:lpstr>
      <vt:lpstr>Data Product</vt:lpstr>
      <vt:lpstr>Our Findings: Crime Breakdown</vt:lpstr>
      <vt:lpstr>Our Findings: Crime Locations</vt:lpstr>
      <vt:lpstr>Our Findings: Crime Breakdown</vt:lpstr>
      <vt:lpstr>Our Findings: Seasonal Differences</vt:lpstr>
      <vt:lpstr>Our Findings: Temperature</vt:lpstr>
      <vt:lpstr>Our Findings: Square Mile vs. Per Capita</vt:lpstr>
      <vt:lpstr>Our Findings: Most Dangerous</vt:lpstr>
      <vt:lpstr>Our Findings: Least Dangerous</vt:lpstr>
      <vt:lpstr>Our Findings: Harlem and East Harlem</vt:lpstr>
      <vt:lpstr>Our Findings: Least Dangerous Crimes</vt:lpstr>
      <vt:lpstr>Our Findings: Times Square (Midtown)</vt:lpstr>
      <vt:lpstr>Conclusions</vt:lpstr>
      <vt:lpstr>Future Goals</vt:lpstr>
      <vt:lpstr>Shiny App Demonstration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Staying Safe in NYC:  A Crime Analysis of New York City</dc:title>
  <dc:creator>Nicolaas VanSteenbergen</dc:creator>
  <cp:lastModifiedBy>Nicolaas VanSteenbergen</cp:lastModifiedBy>
  <cp:revision>25</cp:revision>
  <dcterms:created xsi:type="dcterms:W3CDTF">2018-12-12T10:27:32Z</dcterms:created>
  <dcterms:modified xsi:type="dcterms:W3CDTF">2019-02-03T00:24:58Z</dcterms:modified>
</cp:coreProperties>
</file>