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 varScale="1">
        <p:scale>
          <a:sx n="64" d="100"/>
          <a:sy n="64" d="100"/>
        </p:scale>
        <p:origin x="5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306D-8879-42D2-82F9-A6258A216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D137A-010D-4798-8D30-6ABAFC72E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98C8-113D-4497-85FC-D40904C8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9B1-B62A-49CE-A26C-34266B4B540E}" type="datetimeFigureOut">
              <a:rPr lang="en-SG" smtClean="0"/>
              <a:t>1/3/2021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46F5-DBEA-4AC6-8589-3684D7CB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EAF3-37A9-43F7-BF75-1039097D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642-7547-464D-A307-6937F9AC9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55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481B-6BA1-4823-AD56-BB9FE6B9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EF175-8D02-469B-8B17-D427613AF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E18EF-85FF-464D-9988-75FF6B4C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9B1-B62A-49CE-A26C-34266B4B540E}" type="datetimeFigureOut">
              <a:rPr lang="en-SG" smtClean="0"/>
              <a:t>1/3/2021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619A-0CB6-4A41-BE04-EE9D7991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61AE6-6531-435E-A797-13A4825F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642-7547-464D-A307-6937F9AC9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506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5E6DE-EC31-4BD5-9F0E-C20273F78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B5BB6-A43B-4333-B681-15E180D88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DCA4F-84A7-4D18-A257-278CE007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9B1-B62A-49CE-A26C-34266B4B540E}" type="datetimeFigureOut">
              <a:rPr lang="en-SG" smtClean="0"/>
              <a:t>1/3/2021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DC7DD-854B-487C-9310-55FF24A5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F455-595B-4D8C-89BF-CF0104F3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642-7547-464D-A307-6937F9AC9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234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4D6C-E51D-420E-BC06-73E5B5C9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FE4B-D4C8-4A06-A0FA-B608F11F3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3D2F-7A62-47DD-A14B-98D09673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9B1-B62A-49CE-A26C-34266B4B540E}" type="datetimeFigureOut">
              <a:rPr lang="en-SG" smtClean="0"/>
              <a:t>1/3/2021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D8B66-5ECD-44F9-9482-AA343157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0D8B-398B-4C02-8237-D686179E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642-7547-464D-A307-6937F9AC9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697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E4DC-284A-4C12-AA15-08ABE281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DF923-2581-448B-9A02-9A0E44E9B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BA00E-9B3A-47D0-8847-CC2AD45A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9B1-B62A-49CE-A26C-34266B4B540E}" type="datetimeFigureOut">
              <a:rPr lang="en-SG" smtClean="0"/>
              <a:t>1/3/2021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DBF06-1E69-4BF4-BD50-5C986D3B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E72F1-C4A1-473A-8670-CD8317BC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642-7547-464D-A307-6937F9AC9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90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1CA1-313F-4A72-BC23-9CF5B2B6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A348-2C8A-4975-83F9-6D55C5D2A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E0BE-75A1-4983-A072-1250E4936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4659-E5C4-46B8-92DD-9351AEC3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9B1-B62A-49CE-A26C-34266B4B540E}" type="datetimeFigureOut">
              <a:rPr lang="en-SG" smtClean="0"/>
              <a:t>1/3/2021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5C70D-C793-441F-BCD1-A673FE48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53BF-1703-4534-BE93-235F0AF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642-7547-464D-A307-6937F9AC9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54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69D8-6B32-4D88-A4EC-D83C4C2F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6AC4C-CE0F-4781-BD2F-BCE2C9D80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F025E-FFE7-4CDC-93A3-242511AE3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64FC9-F136-406F-842D-2BFD7BCC8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60E14-112D-4559-82FF-D3275C350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E172E-2D92-4E06-A028-55E702D7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9B1-B62A-49CE-A26C-34266B4B540E}" type="datetimeFigureOut">
              <a:rPr lang="en-SG" smtClean="0"/>
              <a:t>1/3/2021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83758-810F-45F6-8069-85B7068D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C26B3-3786-4800-A91F-9D0F0CA1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642-7547-464D-A307-6937F9AC9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04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E967-AB4D-4998-9A7E-A7CFAC5E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65895-BAE8-44D9-9922-B9F888D3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9B1-B62A-49CE-A26C-34266B4B540E}" type="datetimeFigureOut">
              <a:rPr lang="en-SG" smtClean="0"/>
              <a:t>1/3/2021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35527-170C-45F3-B394-89662868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8791F-260D-4829-8FD0-4E4F5C67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642-7547-464D-A307-6937F9AC9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4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53A36-885D-4B38-9093-83AD3703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9B1-B62A-49CE-A26C-34266B4B540E}" type="datetimeFigureOut">
              <a:rPr lang="en-SG" smtClean="0"/>
              <a:t>1/3/2021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474F6-6987-483A-917E-62E988A2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DD123-31F8-4E50-8796-CC36CD2A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642-7547-464D-A307-6937F9AC9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82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FB3D-112C-4F09-887B-048BDE0A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E412-A256-4C0D-AC99-B6FD89EC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32F7E-B67D-44F8-8E50-6B4533CD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B0834-12B7-4F82-98C7-4022CC94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9B1-B62A-49CE-A26C-34266B4B540E}" type="datetimeFigureOut">
              <a:rPr lang="en-SG" smtClean="0"/>
              <a:t>1/3/2021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597A8-1D19-4B7F-BE3C-AF4AFDA0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FEAED-B25D-4D10-9044-5667520F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642-7547-464D-A307-6937F9AC9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81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036B-7E65-4557-B121-1B5EA3E0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5BDA2-A144-4583-9F7F-AE3142AF5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D90E6-1112-4F62-B73C-EF50D54E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CFDAD-8C17-4168-84B2-2CEFC82E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9B1-B62A-49CE-A26C-34266B4B540E}" type="datetimeFigureOut">
              <a:rPr lang="en-SG" smtClean="0"/>
              <a:t>1/3/2021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96A53-B1E6-49B5-8E34-30F35A14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76725-D50C-461A-AEE3-05A1A244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642-7547-464D-A307-6937F9AC9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55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C6287-F85A-4D8A-ACE7-36B43E0A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C3BB2-B2C3-4C3A-8C65-2B484FAFA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7F2DF-E947-46D9-B68C-B84083A67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49B1-B62A-49CE-A26C-34266B4B540E}" type="datetimeFigureOut">
              <a:rPr lang="en-SG" smtClean="0"/>
              <a:t>1/3/2021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7B047-5F42-490F-9126-691233972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066A-B6A6-4F4E-8A45-10C0D75C7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1642-7547-464D-A307-6937F9AC9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261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555BEC-ACF4-4D3F-A8C4-730ABBC1E993}"/>
              </a:ext>
            </a:extLst>
          </p:cNvPr>
          <p:cNvSpPr/>
          <p:nvPr/>
        </p:nvSpPr>
        <p:spPr>
          <a:xfrm>
            <a:off x="332509" y="378691"/>
            <a:ext cx="11471564" cy="6114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89CF4E-006A-4B1E-88C2-4B2796D1473E}"/>
              </a:ext>
            </a:extLst>
          </p:cNvPr>
          <p:cNvSpPr/>
          <p:nvPr/>
        </p:nvSpPr>
        <p:spPr>
          <a:xfrm>
            <a:off x="1200727" y="544945"/>
            <a:ext cx="4027054" cy="576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New User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D44169-1B90-47F5-8A83-B1F07E569616}"/>
              </a:ext>
            </a:extLst>
          </p:cNvPr>
          <p:cNvSpPr/>
          <p:nvPr/>
        </p:nvSpPr>
        <p:spPr>
          <a:xfrm>
            <a:off x="6964219" y="581891"/>
            <a:ext cx="4027054" cy="576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Login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6AEA7D-5CC2-44AD-8486-63137EBBB167}"/>
              </a:ext>
            </a:extLst>
          </p:cNvPr>
          <p:cNvGrpSpPr/>
          <p:nvPr/>
        </p:nvGrpSpPr>
        <p:grpSpPr>
          <a:xfrm>
            <a:off x="2666971" y="1809542"/>
            <a:ext cx="1094565" cy="2531550"/>
            <a:chOff x="4679796" y="1937952"/>
            <a:chExt cx="1973765" cy="4574360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EBA9AC9F-0395-482C-A9BC-8DA40CB57676}"/>
                </a:ext>
              </a:extLst>
            </p:cNvPr>
            <p:cNvSpPr/>
            <p:nvPr/>
          </p:nvSpPr>
          <p:spPr>
            <a:xfrm>
              <a:off x="4679796" y="1937952"/>
              <a:ext cx="1973765" cy="1895707"/>
            </a:xfrm>
            <a:prstGeom prst="smileyFace">
              <a:avLst/>
            </a:prstGeom>
            <a:solidFill>
              <a:schemeClr val="bg1"/>
            </a:solidFill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153608B-CA2A-4325-ADA8-8F1E6F57C22F}"/>
                </a:ext>
              </a:extLst>
            </p:cNvPr>
            <p:cNvCxnSpPr>
              <a:stCxn id="8" idx="4"/>
            </p:cNvCxnSpPr>
            <p:nvPr/>
          </p:nvCxnSpPr>
          <p:spPr>
            <a:xfrm flipH="1">
              <a:off x="5664820" y="3833659"/>
              <a:ext cx="1859" cy="1976126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11D90B-AAFD-4557-9008-BBDE74E31C8F}"/>
                </a:ext>
              </a:extLst>
            </p:cNvPr>
            <p:cNvCxnSpPr/>
            <p:nvPr/>
          </p:nvCxnSpPr>
          <p:spPr>
            <a:xfrm>
              <a:off x="4839629" y="4080923"/>
              <a:ext cx="827049" cy="591438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EAEA8-7F90-46D5-9524-A19B81882E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4820" y="4080923"/>
              <a:ext cx="860503" cy="591438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40D7F6-1356-40BE-A45D-A43C845FE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1534" y="5809785"/>
              <a:ext cx="803286" cy="702527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A5575E-C794-4AC2-8FC8-E43F28197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4820" y="5809785"/>
              <a:ext cx="860503" cy="702527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Arrow signage, Computer Icons Login Favicon, Black Login Icon transparent  background PNG clipart | HiClipart">
            <a:extLst>
              <a:ext uri="{FF2B5EF4-FFF2-40B4-BE49-F238E27FC236}">
                <a16:creationId xmlns:a16="http://schemas.microsoft.com/office/drawing/2014/main" id="{C5E73559-0CB5-4132-B60E-37A2D4EA6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017" y="2349437"/>
            <a:ext cx="1619458" cy="161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4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DE583D-5202-4AB1-9D9D-277B1AD429E9}"/>
              </a:ext>
            </a:extLst>
          </p:cNvPr>
          <p:cNvSpPr/>
          <p:nvPr/>
        </p:nvSpPr>
        <p:spPr>
          <a:xfrm>
            <a:off x="332509" y="378691"/>
            <a:ext cx="11471564" cy="6114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48995-A783-473C-89A9-828A70827F18}"/>
              </a:ext>
            </a:extLst>
          </p:cNvPr>
          <p:cNvSpPr/>
          <p:nvPr/>
        </p:nvSpPr>
        <p:spPr>
          <a:xfrm>
            <a:off x="332509" y="378691"/>
            <a:ext cx="11471564" cy="979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9F5D2A-2AFE-4B69-823D-ECBE1264B400}"/>
              </a:ext>
            </a:extLst>
          </p:cNvPr>
          <p:cNvSpPr/>
          <p:nvPr/>
        </p:nvSpPr>
        <p:spPr>
          <a:xfrm>
            <a:off x="2064327" y="609597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Find Space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1F3DF-CDA8-4881-9ED0-99247742D47F}"/>
              </a:ext>
            </a:extLst>
          </p:cNvPr>
          <p:cNvSpPr/>
          <p:nvPr/>
        </p:nvSpPr>
        <p:spPr>
          <a:xfrm>
            <a:off x="431800" y="549562"/>
            <a:ext cx="1339273" cy="60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06AE7C-9220-4AA8-B200-241952B9978D}"/>
              </a:ext>
            </a:extLst>
          </p:cNvPr>
          <p:cNvSpPr/>
          <p:nvPr/>
        </p:nvSpPr>
        <p:spPr>
          <a:xfrm>
            <a:off x="8690264" y="609596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My Account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C6581F-B062-4506-97F8-1703CDDD28EA}"/>
              </a:ext>
            </a:extLst>
          </p:cNvPr>
          <p:cNvSpPr/>
          <p:nvPr/>
        </p:nvSpPr>
        <p:spPr>
          <a:xfrm>
            <a:off x="10455564" y="609596"/>
            <a:ext cx="1144154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 Out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80A13E-6BBF-4BE7-83D2-8CA52CA639B4}"/>
              </a:ext>
            </a:extLst>
          </p:cNvPr>
          <p:cNvSpPr/>
          <p:nvPr/>
        </p:nvSpPr>
        <p:spPr>
          <a:xfrm>
            <a:off x="3827317" y="609600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List Space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CA4BDA-FE94-49AB-8012-057EA69CFF06}"/>
              </a:ext>
            </a:extLst>
          </p:cNvPr>
          <p:cNvSpPr/>
          <p:nvPr/>
        </p:nvSpPr>
        <p:spPr>
          <a:xfrm>
            <a:off x="5593771" y="609595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About Us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0234F-00AE-4CFC-ACEE-82DFD806D293}"/>
              </a:ext>
            </a:extLst>
          </p:cNvPr>
          <p:cNvSpPr/>
          <p:nvPr/>
        </p:nvSpPr>
        <p:spPr>
          <a:xfrm>
            <a:off x="330204" y="1357745"/>
            <a:ext cx="11471564" cy="36945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C9219-B8BB-43D9-B471-B005E865241B}"/>
              </a:ext>
            </a:extLst>
          </p:cNvPr>
          <p:cNvSpPr/>
          <p:nvPr/>
        </p:nvSpPr>
        <p:spPr>
          <a:xfrm>
            <a:off x="1671781" y="1856508"/>
            <a:ext cx="2983346" cy="480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Search Location</a:t>
            </a:r>
            <a:endParaRPr lang="en-SG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ED0615-EA86-467B-9283-8674CD60D330}"/>
              </a:ext>
            </a:extLst>
          </p:cNvPr>
          <p:cNvSpPr/>
          <p:nvPr/>
        </p:nvSpPr>
        <p:spPr>
          <a:xfrm>
            <a:off x="5093854" y="1856507"/>
            <a:ext cx="2983346" cy="480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Workspace Type</a:t>
            </a:r>
            <a:endParaRPr lang="en-SG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7817375-C38C-4ECF-BFBE-D0A8C20D52FC}"/>
              </a:ext>
            </a:extLst>
          </p:cNvPr>
          <p:cNvSpPr/>
          <p:nvPr/>
        </p:nvSpPr>
        <p:spPr>
          <a:xfrm rot="10800000">
            <a:off x="7666182" y="1948870"/>
            <a:ext cx="323272" cy="2955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22B85F3-1E2B-42F9-8FC7-87BA0ECB48C8}"/>
              </a:ext>
            </a:extLst>
          </p:cNvPr>
          <p:cNvSpPr/>
          <p:nvPr/>
        </p:nvSpPr>
        <p:spPr>
          <a:xfrm>
            <a:off x="8690264" y="2724726"/>
            <a:ext cx="1491673" cy="4802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Search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585CDD-1D2D-4346-BC81-A499423B3149}"/>
              </a:ext>
            </a:extLst>
          </p:cNvPr>
          <p:cNvSpPr/>
          <p:nvPr/>
        </p:nvSpPr>
        <p:spPr>
          <a:xfrm>
            <a:off x="1671781" y="2724726"/>
            <a:ext cx="2983346" cy="480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Start Date/Time</a:t>
            </a:r>
            <a:endParaRPr lang="en-SG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BB87B4-168E-498B-9C24-5F390F7E1856}"/>
              </a:ext>
            </a:extLst>
          </p:cNvPr>
          <p:cNvSpPr/>
          <p:nvPr/>
        </p:nvSpPr>
        <p:spPr>
          <a:xfrm>
            <a:off x="5093854" y="2715487"/>
            <a:ext cx="2983346" cy="480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End Date/Time</a:t>
            </a:r>
            <a:endParaRPr lang="en-SG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2895F0-4BC1-4376-B177-3BD5FA30A6CA}"/>
              </a:ext>
            </a:extLst>
          </p:cNvPr>
          <p:cNvSpPr/>
          <p:nvPr/>
        </p:nvSpPr>
        <p:spPr>
          <a:xfrm>
            <a:off x="1671781" y="3383921"/>
            <a:ext cx="392546" cy="480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32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DE583D-5202-4AB1-9D9D-277B1AD429E9}"/>
              </a:ext>
            </a:extLst>
          </p:cNvPr>
          <p:cNvSpPr/>
          <p:nvPr/>
        </p:nvSpPr>
        <p:spPr>
          <a:xfrm>
            <a:off x="332509" y="378691"/>
            <a:ext cx="11471564" cy="6114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48995-A783-473C-89A9-828A70827F18}"/>
              </a:ext>
            </a:extLst>
          </p:cNvPr>
          <p:cNvSpPr/>
          <p:nvPr/>
        </p:nvSpPr>
        <p:spPr>
          <a:xfrm>
            <a:off x="332509" y="378691"/>
            <a:ext cx="11471564" cy="979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9F5D2A-2AFE-4B69-823D-ECBE1264B400}"/>
              </a:ext>
            </a:extLst>
          </p:cNvPr>
          <p:cNvSpPr/>
          <p:nvPr/>
        </p:nvSpPr>
        <p:spPr>
          <a:xfrm>
            <a:off x="2064327" y="609597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Find Space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1F3DF-CDA8-4881-9ED0-99247742D47F}"/>
              </a:ext>
            </a:extLst>
          </p:cNvPr>
          <p:cNvSpPr/>
          <p:nvPr/>
        </p:nvSpPr>
        <p:spPr>
          <a:xfrm>
            <a:off x="431800" y="549562"/>
            <a:ext cx="1339273" cy="60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06AE7C-9220-4AA8-B200-241952B9978D}"/>
              </a:ext>
            </a:extLst>
          </p:cNvPr>
          <p:cNvSpPr/>
          <p:nvPr/>
        </p:nvSpPr>
        <p:spPr>
          <a:xfrm>
            <a:off x="8690264" y="609596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My Account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C6581F-B062-4506-97F8-1703CDDD28EA}"/>
              </a:ext>
            </a:extLst>
          </p:cNvPr>
          <p:cNvSpPr/>
          <p:nvPr/>
        </p:nvSpPr>
        <p:spPr>
          <a:xfrm>
            <a:off x="10455564" y="609596"/>
            <a:ext cx="1144154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 Out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80A13E-6BBF-4BE7-83D2-8CA52CA639B4}"/>
              </a:ext>
            </a:extLst>
          </p:cNvPr>
          <p:cNvSpPr/>
          <p:nvPr/>
        </p:nvSpPr>
        <p:spPr>
          <a:xfrm>
            <a:off x="3827317" y="609600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List Space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CA4BDA-FE94-49AB-8012-057EA69CFF06}"/>
              </a:ext>
            </a:extLst>
          </p:cNvPr>
          <p:cNvSpPr/>
          <p:nvPr/>
        </p:nvSpPr>
        <p:spPr>
          <a:xfrm>
            <a:off x="5593771" y="609595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About Us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0234F-00AE-4CFC-ACEE-82DFD806D293}"/>
              </a:ext>
            </a:extLst>
          </p:cNvPr>
          <p:cNvSpPr/>
          <p:nvPr/>
        </p:nvSpPr>
        <p:spPr>
          <a:xfrm>
            <a:off x="330204" y="1357745"/>
            <a:ext cx="11471564" cy="36945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507358-2067-4C11-BA57-7534987F1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553" y="1478136"/>
            <a:ext cx="7355612" cy="3445907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27379E-9F86-4A0F-8E7F-D56E51E9B254}"/>
              </a:ext>
            </a:extLst>
          </p:cNvPr>
          <p:cNvSpPr/>
          <p:nvPr/>
        </p:nvSpPr>
        <p:spPr>
          <a:xfrm>
            <a:off x="843971" y="5172682"/>
            <a:ext cx="2983346" cy="11357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Location A Details</a:t>
            </a:r>
            <a:endParaRPr lang="en-SG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2972AA-4CB3-4D39-A592-0FE2D7FBD655}"/>
              </a:ext>
            </a:extLst>
          </p:cNvPr>
          <p:cNvSpPr/>
          <p:nvPr/>
        </p:nvSpPr>
        <p:spPr>
          <a:xfrm>
            <a:off x="4607789" y="5172682"/>
            <a:ext cx="2983346" cy="11357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Location B Details</a:t>
            </a:r>
            <a:endParaRPr lang="en-SG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3DEFB78-AE67-42D2-8948-C81CC0D2C6A5}"/>
              </a:ext>
            </a:extLst>
          </p:cNvPr>
          <p:cNvSpPr/>
          <p:nvPr/>
        </p:nvSpPr>
        <p:spPr>
          <a:xfrm>
            <a:off x="8371607" y="5172682"/>
            <a:ext cx="2983346" cy="11357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Location C Details</a:t>
            </a:r>
            <a:endParaRPr lang="en-SG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7D0AFE3E-D128-4C6E-AD30-D08DC058F437}"/>
              </a:ext>
            </a:extLst>
          </p:cNvPr>
          <p:cNvSpPr/>
          <p:nvPr/>
        </p:nvSpPr>
        <p:spPr>
          <a:xfrm rot="8083370">
            <a:off x="6236856" y="3295072"/>
            <a:ext cx="269006" cy="267855"/>
          </a:xfrm>
          <a:prstGeom prst="teardrop">
            <a:avLst>
              <a:gd name="adj" fmla="val 16383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3B28C1AE-FBB4-40EF-97CA-495E59CE383F}"/>
              </a:ext>
            </a:extLst>
          </p:cNvPr>
          <p:cNvSpPr/>
          <p:nvPr/>
        </p:nvSpPr>
        <p:spPr>
          <a:xfrm rot="8083370">
            <a:off x="6546274" y="3411909"/>
            <a:ext cx="269006" cy="267855"/>
          </a:xfrm>
          <a:prstGeom prst="teardrop">
            <a:avLst>
              <a:gd name="adj" fmla="val 16383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8C8DB663-2A62-494C-B1AF-9D9AFD521CE7}"/>
              </a:ext>
            </a:extLst>
          </p:cNvPr>
          <p:cNvSpPr/>
          <p:nvPr/>
        </p:nvSpPr>
        <p:spPr>
          <a:xfrm rot="8083370">
            <a:off x="6413384" y="3628039"/>
            <a:ext cx="269006" cy="267855"/>
          </a:xfrm>
          <a:prstGeom prst="teardrop">
            <a:avLst>
              <a:gd name="adj" fmla="val 16383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05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DE583D-5202-4AB1-9D9D-277B1AD429E9}"/>
              </a:ext>
            </a:extLst>
          </p:cNvPr>
          <p:cNvSpPr/>
          <p:nvPr/>
        </p:nvSpPr>
        <p:spPr>
          <a:xfrm>
            <a:off x="332509" y="378691"/>
            <a:ext cx="11471564" cy="6114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48995-A783-473C-89A9-828A70827F18}"/>
              </a:ext>
            </a:extLst>
          </p:cNvPr>
          <p:cNvSpPr/>
          <p:nvPr/>
        </p:nvSpPr>
        <p:spPr>
          <a:xfrm>
            <a:off x="332509" y="378691"/>
            <a:ext cx="11471564" cy="979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9F5D2A-2AFE-4B69-823D-ECBE1264B400}"/>
              </a:ext>
            </a:extLst>
          </p:cNvPr>
          <p:cNvSpPr/>
          <p:nvPr/>
        </p:nvSpPr>
        <p:spPr>
          <a:xfrm>
            <a:off x="2064327" y="609597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Find Space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1F3DF-CDA8-4881-9ED0-99247742D47F}"/>
              </a:ext>
            </a:extLst>
          </p:cNvPr>
          <p:cNvSpPr/>
          <p:nvPr/>
        </p:nvSpPr>
        <p:spPr>
          <a:xfrm>
            <a:off x="431800" y="549562"/>
            <a:ext cx="1339273" cy="60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06AE7C-9220-4AA8-B200-241952B9978D}"/>
              </a:ext>
            </a:extLst>
          </p:cNvPr>
          <p:cNvSpPr/>
          <p:nvPr/>
        </p:nvSpPr>
        <p:spPr>
          <a:xfrm>
            <a:off x="8690264" y="609596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My Account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C6581F-B062-4506-97F8-1703CDDD28EA}"/>
              </a:ext>
            </a:extLst>
          </p:cNvPr>
          <p:cNvSpPr/>
          <p:nvPr/>
        </p:nvSpPr>
        <p:spPr>
          <a:xfrm>
            <a:off x="10455564" y="609596"/>
            <a:ext cx="1144154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 Out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80A13E-6BBF-4BE7-83D2-8CA52CA639B4}"/>
              </a:ext>
            </a:extLst>
          </p:cNvPr>
          <p:cNvSpPr/>
          <p:nvPr/>
        </p:nvSpPr>
        <p:spPr>
          <a:xfrm>
            <a:off x="3827317" y="609600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List Space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CA4BDA-FE94-49AB-8012-057EA69CFF06}"/>
              </a:ext>
            </a:extLst>
          </p:cNvPr>
          <p:cNvSpPr/>
          <p:nvPr/>
        </p:nvSpPr>
        <p:spPr>
          <a:xfrm>
            <a:off x="5593771" y="609595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About Us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0234F-00AE-4CFC-ACEE-82DFD806D293}"/>
              </a:ext>
            </a:extLst>
          </p:cNvPr>
          <p:cNvSpPr/>
          <p:nvPr/>
        </p:nvSpPr>
        <p:spPr>
          <a:xfrm>
            <a:off x="330204" y="1357745"/>
            <a:ext cx="11471564" cy="36945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CFCA94-FD43-4899-8809-C714B7747C15}"/>
              </a:ext>
            </a:extLst>
          </p:cNvPr>
          <p:cNvSpPr/>
          <p:nvPr/>
        </p:nvSpPr>
        <p:spPr>
          <a:xfrm>
            <a:off x="330204" y="1357745"/>
            <a:ext cx="11471564" cy="480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123 Stamford Road, Singapore Management University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C8A9E4-BDF6-4209-89A7-06CFFF09E0EC}"/>
              </a:ext>
            </a:extLst>
          </p:cNvPr>
          <p:cNvSpPr/>
          <p:nvPr/>
        </p:nvSpPr>
        <p:spPr>
          <a:xfrm>
            <a:off x="327898" y="2045856"/>
            <a:ext cx="5768101" cy="19719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Location A Pictures</a:t>
            </a:r>
            <a:endParaRPr lang="en-SG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2B716F1-0F65-4D52-96FC-BA4BE0CB0A58}"/>
              </a:ext>
            </a:extLst>
          </p:cNvPr>
          <p:cNvSpPr/>
          <p:nvPr/>
        </p:nvSpPr>
        <p:spPr>
          <a:xfrm>
            <a:off x="2798617" y="3740727"/>
            <a:ext cx="184727" cy="1939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5F6C5E60-317D-4031-8400-D6620C293E94}"/>
              </a:ext>
            </a:extLst>
          </p:cNvPr>
          <p:cNvSpPr/>
          <p:nvPr/>
        </p:nvSpPr>
        <p:spPr>
          <a:xfrm>
            <a:off x="3103417" y="3740727"/>
            <a:ext cx="184727" cy="1939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FFDF5C5-789E-4904-9372-F0AFF7BAEE5B}"/>
              </a:ext>
            </a:extLst>
          </p:cNvPr>
          <p:cNvSpPr/>
          <p:nvPr/>
        </p:nvSpPr>
        <p:spPr>
          <a:xfrm>
            <a:off x="3405910" y="3740727"/>
            <a:ext cx="184727" cy="193964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06910B9-11F9-4B7D-96E5-CB37BB659FC1}"/>
              </a:ext>
            </a:extLst>
          </p:cNvPr>
          <p:cNvSpPr/>
          <p:nvPr/>
        </p:nvSpPr>
        <p:spPr>
          <a:xfrm rot="16200000">
            <a:off x="417946" y="2884055"/>
            <a:ext cx="323272" cy="2955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1A4F67B-AEFB-4D9A-BEEB-24DF9F685B23}"/>
              </a:ext>
            </a:extLst>
          </p:cNvPr>
          <p:cNvSpPr/>
          <p:nvPr/>
        </p:nvSpPr>
        <p:spPr>
          <a:xfrm rot="5400000">
            <a:off x="5652667" y="2895600"/>
            <a:ext cx="323272" cy="2955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AD7EB61-C162-47E7-9FCB-844438FD5C91}"/>
              </a:ext>
            </a:extLst>
          </p:cNvPr>
          <p:cNvSpPr/>
          <p:nvPr/>
        </p:nvSpPr>
        <p:spPr>
          <a:xfrm>
            <a:off x="6213765" y="2045856"/>
            <a:ext cx="5546435" cy="19719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Monday, 01 March 2021 to Sunday, 07 March 2021</a:t>
            </a:r>
          </a:p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$2345.66</a:t>
            </a:r>
            <a:endParaRPr lang="en-SG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B1B4F0-BD2E-4B9D-9B8A-86738D8B293F}"/>
              </a:ext>
            </a:extLst>
          </p:cNvPr>
          <p:cNvSpPr/>
          <p:nvPr/>
        </p:nvSpPr>
        <p:spPr>
          <a:xfrm>
            <a:off x="843971" y="5172682"/>
            <a:ext cx="2983346" cy="11357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Alternate Location 1 Details</a:t>
            </a:r>
            <a:endParaRPr lang="en-SG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E434E92-14F4-4762-8E8A-B6289E930C91}"/>
              </a:ext>
            </a:extLst>
          </p:cNvPr>
          <p:cNvSpPr/>
          <p:nvPr/>
        </p:nvSpPr>
        <p:spPr>
          <a:xfrm>
            <a:off x="4607789" y="5172682"/>
            <a:ext cx="2983346" cy="11357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Alternate Location 2 Details</a:t>
            </a:r>
            <a:endParaRPr lang="en-SG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D54D53D-7BB5-43DB-82E0-2FCA19828A9C}"/>
              </a:ext>
            </a:extLst>
          </p:cNvPr>
          <p:cNvSpPr/>
          <p:nvPr/>
        </p:nvSpPr>
        <p:spPr>
          <a:xfrm>
            <a:off x="8371607" y="5172682"/>
            <a:ext cx="2983346" cy="11357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Alternate Location 3 Details</a:t>
            </a:r>
            <a:endParaRPr lang="en-SG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023F980-EC77-4192-8D37-9AFA622260E8}"/>
              </a:ext>
            </a:extLst>
          </p:cNvPr>
          <p:cNvSpPr/>
          <p:nvPr/>
        </p:nvSpPr>
        <p:spPr>
          <a:xfrm>
            <a:off x="5350162" y="4285672"/>
            <a:ext cx="1491673" cy="4802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Add to Cart</a:t>
            </a:r>
            <a:endParaRPr lang="en-SG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4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DE583D-5202-4AB1-9D9D-277B1AD429E9}"/>
              </a:ext>
            </a:extLst>
          </p:cNvPr>
          <p:cNvSpPr/>
          <p:nvPr/>
        </p:nvSpPr>
        <p:spPr>
          <a:xfrm>
            <a:off x="332509" y="378691"/>
            <a:ext cx="11471564" cy="6114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48995-A783-473C-89A9-828A70827F18}"/>
              </a:ext>
            </a:extLst>
          </p:cNvPr>
          <p:cNvSpPr/>
          <p:nvPr/>
        </p:nvSpPr>
        <p:spPr>
          <a:xfrm>
            <a:off x="332509" y="378691"/>
            <a:ext cx="11471564" cy="979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9F5D2A-2AFE-4B69-823D-ECBE1264B400}"/>
              </a:ext>
            </a:extLst>
          </p:cNvPr>
          <p:cNvSpPr/>
          <p:nvPr/>
        </p:nvSpPr>
        <p:spPr>
          <a:xfrm>
            <a:off x="2064327" y="609597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Find Space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1F3DF-CDA8-4881-9ED0-99247742D47F}"/>
              </a:ext>
            </a:extLst>
          </p:cNvPr>
          <p:cNvSpPr/>
          <p:nvPr/>
        </p:nvSpPr>
        <p:spPr>
          <a:xfrm>
            <a:off x="431800" y="549562"/>
            <a:ext cx="1339273" cy="60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06AE7C-9220-4AA8-B200-241952B9978D}"/>
              </a:ext>
            </a:extLst>
          </p:cNvPr>
          <p:cNvSpPr/>
          <p:nvPr/>
        </p:nvSpPr>
        <p:spPr>
          <a:xfrm>
            <a:off x="8690264" y="609596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My Account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C6581F-B062-4506-97F8-1703CDDD28EA}"/>
              </a:ext>
            </a:extLst>
          </p:cNvPr>
          <p:cNvSpPr/>
          <p:nvPr/>
        </p:nvSpPr>
        <p:spPr>
          <a:xfrm>
            <a:off x="10455564" y="609596"/>
            <a:ext cx="1144154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 Out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80A13E-6BBF-4BE7-83D2-8CA52CA639B4}"/>
              </a:ext>
            </a:extLst>
          </p:cNvPr>
          <p:cNvSpPr/>
          <p:nvPr/>
        </p:nvSpPr>
        <p:spPr>
          <a:xfrm>
            <a:off x="3827317" y="609600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List Space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CA4BDA-FE94-49AB-8012-057EA69CFF06}"/>
              </a:ext>
            </a:extLst>
          </p:cNvPr>
          <p:cNvSpPr/>
          <p:nvPr/>
        </p:nvSpPr>
        <p:spPr>
          <a:xfrm>
            <a:off x="5593771" y="609595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About Us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0234F-00AE-4CFC-ACEE-82DFD806D293}"/>
              </a:ext>
            </a:extLst>
          </p:cNvPr>
          <p:cNvSpPr/>
          <p:nvPr/>
        </p:nvSpPr>
        <p:spPr>
          <a:xfrm>
            <a:off x="330204" y="1357745"/>
            <a:ext cx="11471564" cy="36945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CFCA94-FD43-4899-8809-C714B7747C15}"/>
              </a:ext>
            </a:extLst>
          </p:cNvPr>
          <p:cNvSpPr/>
          <p:nvPr/>
        </p:nvSpPr>
        <p:spPr>
          <a:xfrm>
            <a:off x="330204" y="1357745"/>
            <a:ext cx="11471564" cy="480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123 Stamford Road, Singapore Management University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B1B4F0-BD2E-4B9D-9B8A-86738D8B293F}"/>
              </a:ext>
            </a:extLst>
          </p:cNvPr>
          <p:cNvSpPr/>
          <p:nvPr/>
        </p:nvSpPr>
        <p:spPr>
          <a:xfrm>
            <a:off x="843971" y="5172682"/>
            <a:ext cx="2983346" cy="11357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Alternate Location 1 Details</a:t>
            </a:r>
            <a:endParaRPr lang="en-SG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E434E92-14F4-4762-8E8A-B6289E930C91}"/>
              </a:ext>
            </a:extLst>
          </p:cNvPr>
          <p:cNvSpPr/>
          <p:nvPr/>
        </p:nvSpPr>
        <p:spPr>
          <a:xfrm>
            <a:off x="4607789" y="5172682"/>
            <a:ext cx="2983346" cy="11357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Alternate Location 2 Details</a:t>
            </a:r>
            <a:endParaRPr lang="en-SG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D54D53D-7BB5-43DB-82E0-2FCA19828A9C}"/>
              </a:ext>
            </a:extLst>
          </p:cNvPr>
          <p:cNvSpPr/>
          <p:nvPr/>
        </p:nvSpPr>
        <p:spPr>
          <a:xfrm>
            <a:off x="8371607" y="5172682"/>
            <a:ext cx="2983346" cy="11357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Alternate Location 3 Details</a:t>
            </a:r>
            <a:endParaRPr lang="en-SG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 descr="Floor Plan Services | RoomSketcher">
            <a:extLst>
              <a:ext uri="{FF2B5EF4-FFF2-40B4-BE49-F238E27FC236}">
                <a16:creationId xmlns:a16="http://schemas.microsoft.com/office/drawing/2014/main" id="{2BEB04C7-9AA8-4CD1-8F62-3373864F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072" y="1828799"/>
            <a:ext cx="4595855" cy="321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2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DE583D-5202-4AB1-9D9D-277B1AD429E9}"/>
              </a:ext>
            </a:extLst>
          </p:cNvPr>
          <p:cNvSpPr/>
          <p:nvPr/>
        </p:nvSpPr>
        <p:spPr>
          <a:xfrm>
            <a:off x="332509" y="378691"/>
            <a:ext cx="11471564" cy="6114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48995-A783-473C-89A9-828A70827F18}"/>
              </a:ext>
            </a:extLst>
          </p:cNvPr>
          <p:cNvSpPr/>
          <p:nvPr/>
        </p:nvSpPr>
        <p:spPr>
          <a:xfrm>
            <a:off x="332509" y="378691"/>
            <a:ext cx="11471564" cy="979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9F5D2A-2AFE-4B69-823D-ECBE1264B400}"/>
              </a:ext>
            </a:extLst>
          </p:cNvPr>
          <p:cNvSpPr/>
          <p:nvPr/>
        </p:nvSpPr>
        <p:spPr>
          <a:xfrm>
            <a:off x="2064327" y="609597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Find Space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1F3DF-CDA8-4881-9ED0-99247742D47F}"/>
              </a:ext>
            </a:extLst>
          </p:cNvPr>
          <p:cNvSpPr/>
          <p:nvPr/>
        </p:nvSpPr>
        <p:spPr>
          <a:xfrm>
            <a:off x="431800" y="549562"/>
            <a:ext cx="1339273" cy="60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06AE7C-9220-4AA8-B200-241952B9978D}"/>
              </a:ext>
            </a:extLst>
          </p:cNvPr>
          <p:cNvSpPr/>
          <p:nvPr/>
        </p:nvSpPr>
        <p:spPr>
          <a:xfrm>
            <a:off x="8690264" y="609596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My Account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C6581F-B062-4506-97F8-1703CDDD28EA}"/>
              </a:ext>
            </a:extLst>
          </p:cNvPr>
          <p:cNvSpPr/>
          <p:nvPr/>
        </p:nvSpPr>
        <p:spPr>
          <a:xfrm>
            <a:off x="10455564" y="609596"/>
            <a:ext cx="1144154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 Out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80A13E-6BBF-4BE7-83D2-8CA52CA639B4}"/>
              </a:ext>
            </a:extLst>
          </p:cNvPr>
          <p:cNvSpPr/>
          <p:nvPr/>
        </p:nvSpPr>
        <p:spPr>
          <a:xfrm>
            <a:off x="3827317" y="609600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List Space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CA4BDA-FE94-49AB-8012-057EA69CFF06}"/>
              </a:ext>
            </a:extLst>
          </p:cNvPr>
          <p:cNvSpPr/>
          <p:nvPr/>
        </p:nvSpPr>
        <p:spPr>
          <a:xfrm>
            <a:off x="5593771" y="609595"/>
            <a:ext cx="1560945" cy="4802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About Us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0234F-00AE-4CFC-ACEE-82DFD806D293}"/>
              </a:ext>
            </a:extLst>
          </p:cNvPr>
          <p:cNvSpPr/>
          <p:nvPr/>
        </p:nvSpPr>
        <p:spPr>
          <a:xfrm>
            <a:off x="330204" y="1357745"/>
            <a:ext cx="11471564" cy="36945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CFCA94-FD43-4899-8809-C714B7747C15}"/>
              </a:ext>
            </a:extLst>
          </p:cNvPr>
          <p:cNvSpPr/>
          <p:nvPr/>
        </p:nvSpPr>
        <p:spPr>
          <a:xfrm>
            <a:off x="330204" y="1357745"/>
            <a:ext cx="11471564" cy="480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Enter Postal Code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C8A9E4-BDF6-4209-89A7-06CFFF09E0EC}"/>
              </a:ext>
            </a:extLst>
          </p:cNvPr>
          <p:cNvSpPr/>
          <p:nvPr/>
        </p:nvSpPr>
        <p:spPr>
          <a:xfrm>
            <a:off x="327898" y="2045856"/>
            <a:ext cx="5768101" cy="19719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Upload Photos</a:t>
            </a:r>
            <a:endParaRPr lang="en-SG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06910B9-11F9-4B7D-96E5-CB37BB659FC1}"/>
              </a:ext>
            </a:extLst>
          </p:cNvPr>
          <p:cNvSpPr/>
          <p:nvPr/>
        </p:nvSpPr>
        <p:spPr>
          <a:xfrm rot="16200000">
            <a:off x="417946" y="2884055"/>
            <a:ext cx="323272" cy="2955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1A4F67B-AEFB-4D9A-BEEB-24DF9F685B23}"/>
              </a:ext>
            </a:extLst>
          </p:cNvPr>
          <p:cNvSpPr/>
          <p:nvPr/>
        </p:nvSpPr>
        <p:spPr>
          <a:xfrm rot="5400000">
            <a:off x="5652667" y="2895600"/>
            <a:ext cx="323272" cy="2955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AD7EB61-C162-47E7-9FCB-844438FD5C91}"/>
              </a:ext>
            </a:extLst>
          </p:cNvPr>
          <p:cNvSpPr/>
          <p:nvPr/>
        </p:nvSpPr>
        <p:spPr>
          <a:xfrm>
            <a:off x="6213765" y="2045856"/>
            <a:ext cx="5546435" cy="19719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Open for Booking</a:t>
            </a:r>
          </a:p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From: </a:t>
            </a:r>
          </a:p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To:</a:t>
            </a:r>
          </a:p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Daily Price:</a:t>
            </a:r>
            <a:endParaRPr lang="en-SG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023F980-EC77-4192-8D37-9AFA622260E8}"/>
              </a:ext>
            </a:extLst>
          </p:cNvPr>
          <p:cNvSpPr/>
          <p:nvPr/>
        </p:nvSpPr>
        <p:spPr>
          <a:xfrm>
            <a:off x="5350162" y="4285672"/>
            <a:ext cx="1491673" cy="4802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Add Listing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BAF66E1-E50A-4D9F-A068-C8ADBECF0645}"/>
              </a:ext>
            </a:extLst>
          </p:cNvPr>
          <p:cNvSpPr/>
          <p:nvPr/>
        </p:nvSpPr>
        <p:spPr>
          <a:xfrm>
            <a:off x="2466111" y="3449780"/>
            <a:ext cx="1491673" cy="4802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Upload</a:t>
            </a:r>
            <a:endParaRPr lang="en-SG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2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155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WIJAYA</dc:creator>
  <cp:lastModifiedBy>Nicolas WIJAYA</cp:lastModifiedBy>
  <cp:revision>9</cp:revision>
  <dcterms:created xsi:type="dcterms:W3CDTF">2021-02-28T14:21:15Z</dcterms:created>
  <dcterms:modified xsi:type="dcterms:W3CDTF">2021-03-01T05:32:12Z</dcterms:modified>
</cp:coreProperties>
</file>