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64" r:id="rId1"/>
  </p:sldMasterIdLst>
  <p:notesMasterIdLst>
    <p:notesMasterId r:id="rId8"/>
  </p:notesMasterIdLst>
  <p:sldIdLst>
    <p:sldId id="256" r:id="rId2"/>
    <p:sldId id="257" r:id="rId3"/>
    <p:sldId id="269" r:id="rId4"/>
    <p:sldId id="270" r:id="rId5"/>
    <p:sldId id="272" r:id="rId6"/>
    <p:sldId id="273" r:id="rId7"/>
  </p:sldIdLst>
  <p:sldSz cx="9144000" cy="6858000" type="screen4x3"/>
  <p:notesSz cx="6858000" cy="9144000"/>
  <p:embeddedFontLst>
    <p:embeddedFont>
      <p:font typeface="Gill Sans MT" panose="020B0502020104020203" pitchFamily="34" charset="77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98"/>
    <p:restoredTop sz="94680"/>
  </p:normalViewPr>
  <p:slideViewPr>
    <p:cSldViewPr snapToGrid="0">
      <p:cViewPr varScale="1">
        <p:scale>
          <a:sx n="133" d="100"/>
          <a:sy n="133" d="100"/>
        </p:scale>
        <p:origin x="3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5845ad9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5845ad9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cc0bd8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81cc0bd8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7e630781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c7e630781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3136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7e630781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c7e630781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6122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7e630781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c7e630781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036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2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6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584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93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2345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689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064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35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5795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t>12/9/24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686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0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822960" y="749501"/>
            <a:ext cx="7543800" cy="3566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br>
              <a:rPr lang="en-US" sz="40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675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Python</a:t>
            </a:r>
            <a:br>
              <a:rPr lang="en-US" sz="675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6750" dirty="0" err="1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clase</a:t>
            </a:r>
            <a:r>
              <a:rPr lang="en-US" sz="675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bots</a:t>
            </a:r>
            <a:endParaRPr sz="6750" b="0" dirty="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822960" y="4875498"/>
            <a:ext cx="75438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Pacheco, Nicolás</a:t>
            </a:r>
            <a:endParaRPr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138050" y="0"/>
            <a:ext cx="6867900" cy="1143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Agenda TEORIA</a:t>
            </a:r>
            <a:endParaRPr sz="3600" b="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idx="1"/>
          </p:nvPr>
        </p:nvSpPr>
        <p:spPr>
          <a:xfrm>
            <a:off x="1007706" y="1510346"/>
            <a:ext cx="8229600" cy="51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Tipos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 bots y </a:t>
            </a: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estrategias</a:t>
            </a:r>
            <a:endParaRPr lang="en-US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Componentes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 un bot de trading</a:t>
            </a:r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Datos</a:t>
            </a:r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Consideraciones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Técnicas</a:t>
            </a:r>
            <a:endParaRPr lang="en-US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1101012" y="0"/>
            <a:ext cx="7053294" cy="1143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Tipos</a:t>
            </a:r>
            <a:r>
              <a:rPr lang="en-US" sz="3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 bots y </a:t>
            </a:r>
            <a:r>
              <a:rPr lang="en-US" sz="36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estrategias</a:t>
            </a:r>
            <a:endParaRPr sz="3600" b="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Google Shape;117;p18">
            <a:extLst>
              <a:ext uri="{FF2B5EF4-FFF2-40B4-BE49-F238E27FC236}">
                <a16:creationId xmlns:a16="http://schemas.microsoft.com/office/drawing/2014/main" id="{86F0831F-9F7D-363B-532E-5D3862E48A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6754" y="984380"/>
            <a:ext cx="8530046" cy="5350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➢"/>
            </a:pPr>
            <a:endParaRPr lang="en-US" sz="2400" dirty="0"/>
          </a:p>
          <a:p>
            <a:pPr marL="939800" indent="-457200" algn="just">
              <a:spcBef>
                <a:spcPts val="0"/>
              </a:spcBef>
            </a:pP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 </a:t>
            </a: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colocación</a:t>
            </a: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grandes</a:t>
            </a: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órdenes</a:t>
            </a: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para no </a:t>
            </a: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alterar</a:t>
            </a: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el</a:t>
            </a: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precio</a:t>
            </a: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 para </a:t>
            </a: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obtener</a:t>
            </a: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el</a:t>
            </a: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mejor</a:t>
            </a: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precio</a:t>
            </a: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939800" indent="-457200" algn="just">
              <a:spcBef>
                <a:spcPts val="0"/>
              </a:spcBef>
            </a:pP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Market Making</a:t>
            </a:r>
          </a:p>
          <a:p>
            <a:pPr marL="939800" indent="-457200" algn="just">
              <a:spcBef>
                <a:spcPts val="0"/>
              </a:spcBef>
            </a:pP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Arbitrajes</a:t>
            </a:r>
            <a:endParaRPr lang="en-US" sz="3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39800" indent="-457200" algn="just">
              <a:spcBef>
                <a:spcPts val="0"/>
              </a:spcBef>
            </a:pP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Posiciones</a:t>
            </a: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</a:t>
            </a: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base a </a:t>
            </a: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datos</a:t>
            </a: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estadísticos</a:t>
            </a:r>
            <a:endParaRPr lang="en-US" sz="3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39800" indent="-457200" algn="just">
              <a:spcBef>
                <a:spcPts val="0"/>
              </a:spcBef>
            </a:pP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Estrategias</a:t>
            </a: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opciones</a:t>
            </a:r>
            <a:endParaRPr lang="en-US" sz="3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39800" indent="-457200" algn="just">
              <a:spcBef>
                <a:spcPts val="0"/>
              </a:spcBef>
            </a:pP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Balanceo</a:t>
            </a: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carteras</a:t>
            </a:r>
            <a:endParaRPr lang="en-US" sz="3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39800" indent="-457200" algn="just">
              <a:spcBef>
                <a:spcPts val="0"/>
              </a:spcBef>
            </a:pP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Ruteo</a:t>
            </a: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seguimiento</a:t>
            </a: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índices</a:t>
            </a: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fondos</a:t>
            </a: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etfs</a:t>
            </a: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3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939800" indent="-457200" algn="just">
              <a:spcBef>
                <a:spcPts val="0"/>
              </a:spcBef>
            </a:pP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Swing trading</a:t>
            </a:r>
          </a:p>
          <a:p>
            <a:pPr marL="939800" indent="-457200" algn="just">
              <a:spcBef>
                <a:spcPts val="0"/>
              </a:spcBef>
            </a:pPr>
            <a:r>
              <a:rPr lang="en-US" sz="3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Scalping</a:t>
            </a:r>
          </a:p>
        </p:txBody>
      </p:sp>
    </p:spTree>
    <p:extLst>
      <p:ext uri="{BB962C8B-B14F-4D97-AF65-F5344CB8AC3E}">
        <p14:creationId xmlns:p14="http://schemas.microsoft.com/office/powerpoint/2010/main" val="347435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1155778" y="0"/>
            <a:ext cx="6867900" cy="1143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COMPONENTES</a:t>
            </a:r>
            <a:endParaRPr sz="3600" b="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Google Shape;117;p18">
            <a:extLst>
              <a:ext uri="{FF2B5EF4-FFF2-40B4-BE49-F238E27FC236}">
                <a16:creationId xmlns:a16="http://schemas.microsoft.com/office/drawing/2014/main" id="{86F0831F-9F7D-363B-532E-5D3862E48A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6754" y="513028"/>
            <a:ext cx="8530046" cy="5350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0">
              <a:spcBef>
                <a:spcPts val="0"/>
              </a:spcBef>
              <a:buNone/>
            </a:pPr>
            <a:endParaRPr lang="en-US" sz="2400" dirty="0"/>
          </a:p>
          <a:p>
            <a:pPr marL="482600" indent="0" algn="just">
              <a:spcBef>
                <a:spcPts val="0"/>
              </a:spcBef>
              <a:buNone/>
            </a:pPr>
            <a:endParaRPr lang="en-US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39800" indent="-457200" algn="just">
              <a:spcBef>
                <a:spcPts val="0"/>
              </a:spcBef>
            </a:pP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Integración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con </a:t>
            </a: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plataformas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 trading y APIS (Argentina OMS, XOMS, FIX, crypto, USA)</a:t>
            </a:r>
          </a:p>
          <a:p>
            <a:pPr marL="939800" indent="-457200" algn="just">
              <a:spcBef>
                <a:spcPts val="0"/>
              </a:spcBef>
            </a:pP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Gestión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riesgo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y capital</a:t>
            </a:r>
          </a:p>
          <a:p>
            <a:pPr marL="939800" indent="-457200" algn="just">
              <a:spcBef>
                <a:spcPts val="0"/>
              </a:spcBef>
            </a:pP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Algoritmos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decisión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cómo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generar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señales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compra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venta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939800" indent="-457200" algn="just">
              <a:spcBef>
                <a:spcPts val="0"/>
              </a:spcBef>
            </a:pP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Seguridad</a:t>
            </a:r>
            <a:endParaRPr lang="en-US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39800" indent="-457200" algn="just">
              <a:spcBef>
                <a:spcPts val="0"/>
              </a:spcBef>
            </a:pP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Base de </a:t>
            </a: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datos</a:t>
            </a:r>
            <a:endParaRPr lang="en-US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39800" indent="-457200" algn="just">
              <a:spcBef>
                <a:spcPts val="0"/>
              </a:spcBef>
            </a:pP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Alertas</a:t>
            </a:r>
            <a:endParaRPr lang="en-US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1118455" y="0"/>
            <a:ext cx="6867900" cy="1143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DATOS</a:t>
            </a:r>
            <a:endParaRPr sz="3600" b="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Google Shape;117;p18">
            <a:extLst>
              <a:ext uri="{FF2B5EF4-FFF2-40B4-BE49-F238E27FC236}">
                <a16:creationId xmlns:a16="http://schemas.microsoft.com/office/drawing/2014/main" id="{86F0831F-9F7D-363B-532E-5D3862E48A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87382" y="1143000"/>
            <a:ext cx="8530046" cy="5350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0">
              <a:spcBef>
                <a:spcPts val="0"/>
              </a:spcBef>
              <a:buNone/>
            </a:pPr>
            <a:endParaRPr lang="en-US" sz="2400" dirty="0"/>
          </a:p>
          <a:p>
            <a:pPr marL="482600" indent="0">
              <a:spcBef>
                <a:spcPts val="0"/>
              </a:spcBef>
              <a:buNone/>
            </a:pPr>
            <a:endParaRPr lang="en-US" sz="2400" dirty="0"/>
          </a:p>
          <a:p>
            <a:pPr marL="825500" indent="-342900">
              <a:spcBef>
                <a:spcPts val="0"/>
              </a:spcBef>
            </a:pP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Tipos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datos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utilizar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precios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volúmenes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noticias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tasas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825500" indent="-342900">
              <a:spcBef>
                <a:spcPts val="0"/>
              </a:spcBef>
            </a:pPr>
            <a:endParaRPr lang="en-US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25500" indent="-342900">
              <a:spcBef>
                <a:spcPts val="0"/>
              </a:spcBef>
            </a:pP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Fuentes de </a:t>
            </a: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datos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y APIs (</a:t>
            </a: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tiempo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real, </a:t>
            </a: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histórica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835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D30CA-3B31-FAD1-9E01-7231041E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056" y="0"/>
            <a:ext cx="6645727" cy="118872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AR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Consideraciones </a:t>
            </a:r>
            <a:r>
              <a:rPr lang="es-AR" sz="3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tecnicas</a:t>
            </a:r>
            <a:endParaRPr lang="es-AR" sz="3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B0B4D1-97C3-FC0B-ABED-111020589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983" y="1552614"/>
            <a:ext cx="8157875" cy="4551308"/>
          </a:xfrm>
        </p:spPr>
        <p:txBody>
          <a:bodyPr>
            <a:noAutofit/>
          </a:bodyPr>
          <a:lstStyle/>
          <a:p>
            <a:r>
              <a:rPr lang="es-AR" sz="3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Frecuencia del </a:t>
            </a:r>
            <a:r>
              <a:rPr lang="es-AR" sz="3200" dirty="0" err="1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bot</a:t>
            </a:r>
            <a:r>
              <a:rPr lang="es-AR" sz="3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Es un </a:t>
            </a:r>
            <a:r>
              <a:rPr lang="es-AR" sz="3200" dirty="0" err="1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bot</a:t>
            </a:r>
            <a:r>
              <a:rPr lang="es-AR" sz="3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 alta frecuencia? Es intradía / swing trading? Es de alertas?</a:t>
            </a:r>
          </a:p>
          <a:p>
            <a:r>
              <a:rPr lang="es-AR" sz="3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Conexiones REST, </a:t>
            </a:r>
            <a:r>
              <a:rPr lang="es-AR" sz="3200" dirty="0" err="1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WebSockets</a:t>
            </a:r>
            <a:r>
              <a:rPr lang="es-AR" sz="3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FIX</a:t>
            </a:r>
          </a:p>
          <a:p>
            <a:r>
              <a:rPr lang="es-AR" sz="3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Latencia e impacto</a:t>
            </a:r>
          </a:p>
          <a:p>
            <a:r>
              <a:rPr lang="es-AR" sz="3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Ubicación de los servidores</a:t>
            </a:r>
          </a:p>
          <a:p>
            <a:endParaRPr lang="es-AR" sz="3200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s-AR" sz="3200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5529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359</TotalTime>
  <Words>186</Words>
  <Application>Microsoft Macintosh PowerPoint</Application>
  <PresentationFormat>Presentación en pantalla (4:3)</PresentationFormat>
  <Paragraphs>41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Calibri</vt:lpstr>
      <vt:lpstr>Gill Sans MT</vt:lpstr>
      <vt:lpstr>Calibri Light</vt:lpstr>
      <vt:lpstr>Arial</vt:lpstr>
      <vt:lpstr>Parcel</vt:lpstr>
      <vt:lpstr> Python clase bots </vt:lpstr>
      <vt:lpstr>Agenda TEORIA</vt:lpstr>
      <vt:lpstr>Tipos de bots y estrategias</vt:lpstr>
      <vt:lpstr>COMPONENTES</vt:lpstr>
      <vt:lpstr>DATOS</vt:lpstr>
      <vt:lpstr>Consideraciones tecnicas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 en Python </dc:title>
  <cp:lastModifiedBy>a3027</cp:lastModifiedBy>
  <cp:revision>18</cp:revision>
  <dcterms:modified xsi:type="dcterms:W3CDTF">2024-12-09T20:58:17Z</dcterms:modified>
</cp:coreProperties>
</file>