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nton"/>
      <p:regular r:id="rId8"/>
    </p:embeddedFont>
    <p:embeddedFont>
      <p:font typeface="La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HelveticaNeue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b1944f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79b1944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b1944fd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79b1944f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12125" y="1262750"/>
            <a:ext cx="7473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EQUIPO 29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12125" y="2109475"/>
            <a:ext cx="74730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Mercedes Fariña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Matias Melcon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Nicolás Patti</a:t>
            </a:r>
            <a:endParaRPr sz="20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1975" y="356825"/>
            <a:ext cx="37716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Siniestros viales en la ciudad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5975" y="1318350"/>
            <a:ext cx="40836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Temática: Accidentes viales entre 2015-2018 </a:t>
            </a:r>
            <a:endParaRPr sz="20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 del tablero: </a:t>
            </a: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las distintas variables que  afectan la cantidad y severidad de accidentes</a:t>
            </a:r>
            <a:endParaRPr sz="20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Nivel de aplicación de data analytics: </a:t>
            </a: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Estratégico</a:t>
            </a:r>
            <a:endParaRPr i="1" sz="20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375" y="356825"/>
            <a:ext cx="3503849" cy="19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600" y="2371950"/>
            <a:ext cx="3373399" cy="18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