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6" r:id="rId13"/>
    <p:sldId id="265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A6826-7F32-4076-95A0-F1A85562E4A1}" v="54" dt="2020-04-28T12:43:09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Rahm" userId="d9f4bd20-69c4-4fde-b5a4-42c6a1c7cad3" providerId="ADAL" clId="{990A6826-7F32-4076-95A0-F1A85562E4A1}"/>
    <pc:docChg chg="undo custSel mod addSld modSld">
      <pc:chgData name="Nico Rahm" userId="d9f4bd20-69c4-4fde-b5a4-42c6a1c7cad3" providerId="ADAL" clId="{990A6826-7F32-4076-95A0-F1A85562E4A1}" dt="2020-04-28T12:53:49.324" v="1541" actId="26606"/>
      <pc:docMkLst>
        <pc:docMk/>
      </pc:docMkLst>
      <pc:sldChg chg="modSp">
        <pc:chgData name="Nico Rahm" userId="d9f4bd20-69c4-4fde-b5a4-42c6a1c7cad3" providerId="ADAL" clId="{990A6826-7F32-4076-95A0-F1A85562E4A1}" dt="2020-04-28T10:36:38.283" v="12" actId="14100"/>
        <pc:sldMkLst>
          <pc:docMk/>
          <pc:sldMk cId="693030001" sldId="260"/>
        </pc:sldMkLst>
        <pc:spChg chg="mod">
          <ac:chgData name="Nico Rahm" userId="d9f4bd20-69c4-4fde-b5a4-42c6a1c7cad3" providerId="ADAL" clId="{990A6826-7F32-4076-95A0-F1A85562E4A1}" dt="2020-04-28T10:36:29.479" v="10" actId="14100"/>
          <ac:spMkLst>
            <pc:docMk/>
            <pc:sldMk cId="693030001" sldId="260"/>
            <ac:spMk id="6" creationId="{7B256225-C64E-490B-8313-FACE028B7D46}"/>
          </ac:spMkLst>
        </pc:spChg>
        <pc:picChg chg="mod">
          <ac:chgData name="Nico Rahm" userId="d9f4bd20-69c4-4fde-b5a4-42c6a1c7cad3" providerId="ADAL" clId="{990A6826-7F32-4076-95A0-F1A85562E4A1}" dt="2020-04-28T10:36:38.283" v="12" actId="14100"/>
          <ac:picMkLst>
            <pc:docMk/>
            <pc:sldMk cId="693030001" sldId="260"/>
            <ac:picMk id="7" creationId="{578D0791-A587-462E-BEAE-6D88FB18CDE5}"/>
          </ac:picMkLst>
        </pc:picChg>
      </pc:sldChg>
      <pc:sldChg chg="addSp delSp modSp add">
        <pc:chgData name="Nico Rahm" userId="d9f4bd20-69c4-4fde-b5a4-42c6a1c7cad3" providerId="ADAL" clId="{990A6826-7F32-4076-95A0-F1A85562E4A1}" dt="2020-04-28T10:53:03.690" v="357" actId="20577"/>
        <pc:sldMkLst>
          <pc:docMk/>
          <pc:sldMk cId="3240961244" sldId="261"/>
        </pc:sldMkLst>
        <pc:spChg chg="mod">
          <ac:chgData name="Nico Rahm" userId="d9f4bd20-69c4-4fde-b5a4-42c6a1c7cad3" providerId="ADAL" clId="{990A6826-7F32-4076-95A0-F1A85562E4A1}" dt="2020-04-28T10:37:50.566" v="61" actId="20577"/>
          <ac:spMkLst>
            <pc:docMk/>
            <pc:sldMk cId="3240961244" sldId="261"/>
            <ac:spMk id="2" creationId="{6F3CA57C-2127-4940-B8A4-9F52359AFE78}"/>
          </ac:spMkLst>
        </pc:spChg>
        <pc:spChg chg="mod">
          <ac:chgData name="Nico Rahm" userId="d9f4bd20-69c4-4fde-b5a4-42c6a1c7cad3" providerId="ADAL" clId="{990A6826-7F32-4076-95A0-F1A85562E4A1}" dt="2020-04-28T10:53:03.690" v="357" actId="20577"/>
          <ac:spMkLst>
            <pc:docMk/>
            <pc:sldMk cId="3240961244" sldId="261"/>
            <ac:spMk id="3" creationId="{11D27AE7-5E18-4AC2-9239-26460EE2A96F}"/>
          </ac:spMkLst>
        </pc:spChg>
        <pc:picChg chg="add mod">
          <ac:chgData name="Nico Rahm" userId="d9f4bd20-69c4-4fde-b5a4-42c6a1c7cad3" providerId="ADAL" clId="{990A6826-7F32-4076-95A0-F1A85562E4A1}" dt="2020-04-28T10:49:55.230" v="69" actId="14100"/>
          <ac:picMkLst>
            <pc:docMk/>
            <pc:sldMk cId="3240961244" sldId="261"/>
            <ac:picMk id="4" creationId="{CB8DC8E0-A246-4A56-A296-960E109D7AD6}"/>
          </ac:picMkLst>
        </pc:picChg>
        <pc:picChg chg="add del">
          <ac:chgData name="Nico Rahm" userId="d9f4bd20-69c4-4fde-b5a4-42c6a1c7cad3" providerId="ADAL" clId="{990A6826-7F32-4076-95A0-F1A85562E4A1}" dt="2020-04-28T10:50:50.521" v="153"/>
          <ac:picMkLst>
            <pc:docMk/>
            <pc:sldMk cId="3240961244" sldId="261"/>
            <ac:picMk id="5" creationId="{B032E304-0275-46B8-89D1-EC4C4433D047}"/>
          </ac:picMkLst>
        </pc:picChg>
      </pc:sldChg>
      <pc:sldChg chg="addSp delSp modSp add">
        <pc:chgData name="Nico Rahm" userId="d9f4bd20-69c4-4fde-b5a4-42c6a1c7cad3" providerId="ADAL" clId="{990A6826-7F32-4076-95A0-F1A85562E4A1}" dt="2020-04-28T11:13:20.491" v="570" actId="1582"/>
        <pc:sldMkLst>
          <pc:docMk/>
          <pc:sldMk cId="270101222" sldId="262"/>
        </pc:sldMkLst>
        <pc:spChg chg="mod">
          <ac:chgData name="Nico Rahm" userId="d9f4bd20-69c4-4fde-b5a4-42c6a1c7cad3" providerId="ADAL" clId="{990A6826-7F32-4076-95A0-F1A85562E4A1}" dt="2020-04-28T10:54:37.483" v="409" actId="20577"/>
          <ac:spMkLst>
            <pc:docMk/>
            <pc:sldMk cId="270101222" sldId="262"/>
            <ac:spMk id="2" creationId="{4AB8E33B-730A-4D22-8508-308224CCFB7C}"/>
          </ac:spMkLst>
        </pc:spChg>
        <pc:spChg chg="del">
          <ac:chgData name="Nico Rahm" userId="d9f4bd20-69c4-4fde-b5a4-42c6a1c7cad3" providerId="ADAL" clId="{990A6826-7F32-4076-95A0-F1A85562E4A1}" dt="2020-04-28T10:54:00.168" v="390" actId="478"/>
          <ac:spMkLst>
            <pc:docMk/>
            <pc:sldMk cId="270101222" sldId="262"/>
            <ac:spMk id="3" creationId="{86E31738-6E62-4961-9A21-0679307CBCE0}"/>
          </ac:spMkLst>
        </pc:spChg>
        <pc:spChg chg="add mod">
          <ac:chgData name="Nico Rahm" userId="d9f4bd20-69c4-4fde-b5a4-42c6a1c7cad3" providerId="ADAL" clId="{990A6826-7F32-4076-95A0-F1A85562E4A1}" dt="2020-04-28T11:12:56.680" v="567" actId="207"/>
          <ac:spMkLst>
            <pc:docMk/>
            <pc:sldMk cId="270101222" sldId="262"/>
            <ac:spMk id="6" creationId="{2B062243-C671-4BA2-A5B9-9B42A0692F53}"/>
          </ac:spMkLst>
        </pc:spChg>
        <pc:spChg chg="add mod">
          <ac:chgData name="Nico Rahm" userId="d9f4bd20-69c4-4fde-b5a4-42c6a1c7cad3" providerId="ADAL" clId="{990A6826-7F32-4076-95A0-F1A85562E4A1}" dt="2020-04-28T11:13:20.491" v="570" actId="1582"/>
          <ac:spMkLst>
            <pc:docMk/>
            <pc:sldMk cId="270101222" sldId="262"/>
            <ac:spMk id="7" creationId="{A2009AEB-3617-46A9-A3B2-EB0F637FEDC7}"/>
          </ac:spMkLst>
        </pc:spChg>
        <pc:spChg chg="add mod">
          <ac:chgData name="Nico Rahm" userId="d9f4bd20-69c4-4fde-b5a4-42c6a1c7cad3" providerId="ADAL" clId="{990A6826-7F32-4076-95A0-F1A85562E4A1}" dt="2020-04-28T11:13:04.053" v="568" actId="1582"/>
          <ac:spMkLst>
            <pc:docMk/>
            <pc:sldMk cId="270101222" sldId="262"/>
            <ac:spMk id="8" creationId="{A1ECE8E9-D08D-4C5A-806B-183D1AF14155}"/>
          </ac:spMkLst>
        </pc:spChg>
        <pc:spChg chg="add mod">
          <ac:chgData name="Nico Rahm" userId="d9f4bd20-69c4-4fde-b5a4-42c6a1c7cad3" providerId="ADAL" clId="{990A6826-7F32-4076-95A0-F1A85562E4A1}" dt="2020-04-28T11:13:12.456" v="569" actId="1582"/>
          <ac:spMkLst>
            <pc:docMk/>
            <pc:sldMk cId="270101222" sldId="262"/>
            <ac:spMk id="9" creationId="{900CC75A-05CB-4FE1-9E6E-7380C72CAA6B}"/>
          </ac:spMkLst>
        </pc:spChg>
        <pc:spChg chg="add mod">
          <ac:chgData name="Nico Rahm" userId="d9f4bd20-69c4-4fde-b5a4-42c6a1c7cad3" providerId="ADAL" clId="{990A6826-7F32-4076-95A0-F1A85562E4A1}" dt="2020-04-28T11:11:40.843" v="558" actId="208"/>
          <ac:spMkLst>
            <pc:docMk/>
            <pc:sldMk cId="270101222" sldId="262"/>
            <ac:spMk id="10" creationId="{41844708-7397-48A8-867B-C9A3CD692C4B}"/>
          </ac:spMkLst>
        </pc:spChg>
        <pc:spChg chg="add mod">
          <ac:chgData name="Nico Rahm" userId="d9f4bd20-69c4-4fde-b5a4-42c6a1c7cad3" providerId="ADAL" clId="{990A6826-7F32-4076-95A0-F1A85562E4A1}" dt="2020-04-28T11:11:53.623" v="560" actId="208"/>
          <ac:spMkLst>
            <pc:docMk/>
            <pc:sldMk cId="270101222" sldId="262"/>
            <ac:spMk id="11" creationId="{C5795700-3337-4C7B-A081-AF3B3C781BB2}"/>
          </ac:spMkLst>
        </pc:spChg>
        <pc:spChg chg="add mod">
          <ac:chgData name="Nico Rahm" userId="d9f4bd20-69c4-4fde-b5a4-42c6a1c7cad3" providerId="ADAL" clId="{990A6826-7F32-4076-95A0-F1A85562E4A1}" dt="2020-04-28T11:12:47.695" v="566" actId="208"/>
          <ac:spMkLst>
            <pc:docMk/>
            <pc:sldMk cId="270101222" sldId="262"/>
            <ac:spMk id="12" creationId="{35039EDC-5B36-4E18-86CF-6846C5CBCD95}"/>
          </ac:spMkLst>
        </pc:spChg>
        <pc:picChg chg="add mod">
          <ac:chgData name="Nico Rahm" userId="d9f4bd20-69c4-4fde-b5a4-42c6a1c7cad3" providerId="ADAL" clId="{990A6826-7F32-4076-95A0-F1A85562E4A1}" dt="2020-04-28T11:12:25.188" v="562" actId="208"/>
          <ac:picMkLst>
            <pc:docMk/>
            <pc:sldMk cId="270101222" sldId="262"/>
            <ac:picMk id="5" creationId="{52A750D8-3427-4D6A-98EC-9F7C3F759F4D}"/>
          </ac:picMkLst>
        </pc:picChg>
      </pc:sldChg>
      <pc:sldChg chg="addSp delSp modSp add">
        <pc:chgData name="Nico Rahm" userId="d9f4bd20-69c4-4fde-b5a4-42c6a1c7cad3" providerId="ADAL" clId="{990A6826-7F32-4076-95A0-F1A85562E4A1}" dt="2020-04-28T12:03:36.758" v="656" actId="1076"/>
        <pc:sldMkLst>
          <pc:docMk/>
          <pc:sldMk cId="150452884" sldId="263"/>
        </pc:sldMkLst>
        <pc:spChg chg="del">
          <ac:chgData name="Nico Rahm" userId="d9f4bd20-69c4-4fde-b5a4-42c6a1c7cad3" providerId="ADAL" clId="{990A6826-7F32-4076-95A0-F1A85562E4A1}" dt="2020-04-28T11:56:36.536" v="572"/>
          <ac:spMkLst>
            <pc:docMk/>
            <pc:sldMk cId="150452884" sldId="263"/>
            <ac:spMk id="2" creationId="{18218B30-DCD4-4792-BE47-60129CCC0DD2}"/>
          </ac:spMkLst>
        </pc:spChg>
        <pc:spChg chg="del">
          <ac:chgData name="Nico Rahm" userId="d9f4bd20-69c4-4fde-b5a4-42c6a1c7cad3" providerId="ADAL" clId="{990A6826-7F32-4076-95A0-F1A85562E4A1}" dt="2020-04-28T11:56:36.536" v="572"/>
          <ac:spMkLst>
            <pc:docMk/>
            <pc:sldMk cId="150452884" sldId="263"/>
            <ac:spMk id="3" creationId="{941F8ABA-FE26-46B6-A390-CED11740CC47}"/>
          </ac:spMkLst>
        </pc:spChg>
        <pc:spChg chg="add del mod">
          <ac:chgData name="Nico Rahm" userId="d9f4bd20-69c4-4fde-b5a4-42c6a1c7cad3" providerId="ADAL" clId="{990A6826-7F32-4076-95A0-F1A85562E4A1}" dt="2020-04-28T12:03:19.104" v="653" actId="478"/>
          <ac:spMkLst>
            <pc:docMk/>
            <pc:sldMk cId="150452884" sldId="263"/>
            <ac:spMk id="4" creationId="{8CEE29D1-9496-41DB-A94F-F715FCC9052B}"/>
          </ac:spMkLst>
        </pc:spChg>
        <pc:spChg chg="add mod">
          <ac:chgData name="Nico Rahm" userId="d9f4bd20-69c4-4fde-b5a4-42c6a1c7cad3" providerId="ADAL" clId="{990A6826-7F32-4076-95A0-F1A85562E4A1}" dt="2020-04-28T12:03:11.306" v="651" actId="122"/>
          <ac:spMkLst>
            <pc:docMk/>
            <pc:sldMk cId="150452884" sldId="263"/>
            <ac:spMk id="5" creationId="{4F8802A5-64CA-457B-B44A-C24C4701C41B}"/>
          </ac:spMkLst>
        </pc:spChg>
        <pc:picChg chg="add mod">
          <ac:chgData name="Nico Rahm" userId="d9f4bd20-69c4-4fde-b5a4-42c6a1c7cad3" providerId="ADAL" clId="{990A6826-7F32-4076-95A0-F1A85562E4A1}" dt="2020-04-28T12:03:36.758" v="656" actId="1076"/>
          <ac:picMkLst>
            <pc:docMk/>
            <pc:sldMk cId="150452884" sldId="263"/>
            <ac:picMk id="1026" creationId="{DB4DE3D9-DD9F-4217-AC38-5AD6EB97DC37}"/>
          </ac:picMkLst>
        </pc:picChg>
      </pc:sldChg>
      <pc:sldChg chg="addSp delSp modSp add mod setBg">
        <pc:chgData name="Nico Rahm" userId="d9f4bd20-69c4-4fde-b5a4-42c6a1c7cad3" providerId="ADAL" clId="{990A6826-7F32-4076-95A0-F1A85562E4A1}" dt="2020-04-28T12:52:59.904" v="1540" actId="20577"/>
        <pc:sldMkLst>
          <pc:docMk/>
          <pc:sldMk cId="1730416875" sldId="264"/>
        </pc:sldMkLst>
        <pc:spChg chg="del">
          <ac:chgData name="Nico Rahm" userId="d9f4bd20-69c4-4fde-b5a4-42c6a1c7cad3" providerId="ADAL" clId="{990A6826-7F32-4076-95A0-F1A85562E4A1}" dt="2020-04-28T12:06:49.206" v="658"/>
          <ac:spMkLst>
            <pc:docMk/>
            <pc:sldMk cId="1730416875" sldId="264"/>
            <ac:spMk id="2" creationId="{531AD74B-500B-4276-843C-6DEE2AB99D3C}"/>
          </ac:spMkLst>
        </pc:spChg>
        <pc:spChg chg="del">
          <ac:chgData name="Nico Rahm" userId="d9f4bd20-69c4-4fde-b5a4-42c6a1c7cad3" providerId="ADAL" clId="{990A6826-7F32-4076-95A0-F1A85562E4A1}" dt="2020-04-28T12:06:49.206" v="658"/>
          <ac:spMkLst>
            <pc:docMk/>
            <pc:sldMk cId="1730416875" sldId="264"/>
            <ac:spMk id="3" creationId="{01479E8A-C274-4143-9CF0-995AA8932FFE}"/>
          </ac:spMkLst>
        </pc:spChg>
        <pc:spChg chg="add mod">
          <ac:chgData name="Nico Rahm" userId="d9f4bd20-69c4-4fde-b5a4-42c6a1c7cad3" providerId="ADAL" clId="{990A6826-7F32-4076-95A0-F1A85562E4A1}" dt="2020-04-28T12:49:29.231" v="1431" actId="20577"/>
          <ac:spMkLst>
            <pc:docMk/>
            <pc:sldMk cId="1730416875" sldId="264"/>
            <ac:spMk id="4" creationId="{D58DA2BF-AB3D-4CA6-9094-0E6209D7668C}"/>
          </ac:spMkLst>
        </pc:spChg>
        <pc:spChg chg="add mod ord">
          <ac:chgData name="Nico Rahm" userId="d9f4bd20-69c4-4fde-b5a4-42c6a1c7cad3" providerId="ADAL" clId="{990A6826-7F32-4076-95A0-F1A85562E4A1}" dt="2020-04-28T12:52:59.904" v="1540" actId="20577"/>
          <ac:spMkLst>
            <pc:docMk/>
            <pc:sldMk cId="1730416875" sldId="264"/>
            <ac:spMk id="5" creationId="{5C585B12-CA15-4D50-849B-BB24B1FF7033}"/>
          </ac:spMkLst>
        </pc:spChg>
        <pc:picChg chg="add mod">
          <ac:chgData name="Nico Rahm" userId="d9f4bd20-69c4-4fde-b5a4-42c6a1c7cad3" providerId="ADAL" clId="{990A6826-7F32-4076-95A0-F1A85562E4A1}" dt="2020-04-28T12:43:23.430" v="1350" actId="26606"/>
          <ac:picMkLst>
            <pc:docMk/>
            <pc:sldMk cId="1730416875" sldId="264"/>
            <ac:picMk id="2050" creationId="{D5F3F011-020E-4DFF-A4FF-23E8ACCCC9B9}"/>
          </ac:picMkLst>
        </pc:picChg>
      </pc:sldChg>
      <pc:sldChg chg="addSp delSp modSp add">
        <pc:chgData name="Nico Rahm" userId="d9f4bd20-69c4-4fde-b5a4-42c6a1c7cad3" providerId="ADAL" clId="{990A6826-7F32-4076-95A0-F1A85562E4A1}" dt="2020-04-28T12:39:14.490" v="1348" actId="1076"/>
        <pc:sldMkLst>
          <pc:docMk/>
          <pc:sldMk cId="3580986958" sldId="265"/>
        </pc:sldMkLst>
        <pc:spChg chg="del">
          <ac:chgData name="Nico Rahm" userId="d9f4bd20-69c4-4fde-b5a4-42c6a1c7cad3" providerId="ADAL" clId="{990A6826-7F32-4076-95A0-F1A85562E4A1}" dt="2020-04-28T12:21:25.841" v="672"/>
          <ac:spMkLst>
            <pc:docMk/>
            <pc:sldMk cId="3580986958" sldId="265"/>
            <ac:spMk id="2" creationId="{CC3480C2-2DBE-4535-BD7E-1C1599355662}"/>
          </ac:spMkLst>
        </pc:spChg>
        <pc:spChg chg="del">
          <ac:chgData name="Nico Rahm" userId="d9f4bd20-69c4-4fde-b5a4-42c6a1c7cad3" providerId="ADAL" clId="{990A6826-7F32-4076-95A0-F1A85562E4A1}" dt="2020-04-28T12:21:25.841" v="672"/>
          <ac:spMkLst>
            <pc:docMk/>
            <pc:sldMk cId="3580986958" sldId="265"/>
            <ac:spMk id="3" creationId="{CCA2FE07-6F7E-47FC-80AC-76D930FB1AAB}"/>
          </ac:spMkLst>
        </pc:spChg>
        <pc:spChg chg="add mod">
          <ac:chgData name="Nico Rahm" userId="d9f4bd20-69c4-4fde-b5a4-42c6a1c7cad3" providerId="ADAL" clId="{990A6826-7F32-4076-95A0-F1A85562E4A1}" dt="2020-04-28T12:21:57.278" v="703" actId="20577"/>
          <ac:spMkLst>
            <pc:docMk/>
            <pc:sldMk cId="3580986958" sldId="265"/>
            <ac:spMk id="4" creationId="{B14B337D-689A-4732-B6B5-8FCD5B51D76F}"/>
          </ac:spMkLst>
        </pc:spChg>
        <pc:spChg chg="add del mod">
          <ac:chgData name="Nico Rahm" userId="d9f4bd20-69c4-4fde-b5a4-42c6a1c7cad3" providerId="ADAL" clId="{990A6826-7F32-4076-95A0-F1A85562E4A1}" dt="2020-04-28T12:21:43.711" v="676"/>
          <ac:spMkLst>
            <pc:docMk/>
            <pc:sldMk cId="3580986958" sldId="265"/>
            <ac:spMk id="5" creationId="{37F543C5-6C1B-4D8B-A7BF-667B442221E9}"/>
          </ac:spMkLst>
        </pc:spChg>
        <pc:spChg chg="add mod">
          <ac:chgData name="Nico Rahm" userId="d9f4bd20-69c4-4fde-b5a4-42c6a1c7cad3" providerId="ADAL" clId="{990A6826-7F32-4076-95A0-F1A85562E4A1}" dt="2020-04-28T12:22:04.330" v="706" actId="20577"/>
          <ac:spMkLst>
            <pc:docMk/>
            <pc:sldMk cId="3580986958" sldId="265"/>
            <ac:spMk id="6" creationId="{DE275C9D-3810-4C12-934A-A17E5BD3D0AD}"/>
          </ac:spMkLst>
        </pc:spChg>
        <pc:spChg chg="add mod">
          <ac:chgData name="Nico Rahm" userId="d9f4bd20-69c4-4fde-b5a4-42c6a1c7cad3" providerId="ADAL" clId="{990A6826-7F32-4076-95A0-F1A85562E4A1}" dt="2020-04-28T12:30:37.951" v="1091" actId="27636"/>
          <ac:spMkLst>
            <pc:docMk/>
            <pc:sldMk cId="3580986958" sldId="265"/>
            <ac:spMk id="7" creationId="{A350D28E-30A8-4CF2-8513-BA7EE6AE4234}"/>
          </ac:spMkLst>
        </pc:spChg>
        <pc:spChg chg="add mod">
          <ac:chgData name="Nico Rahm" userId="d9f4bd20-69c4-4fde-b5a4-42c6a1c7cad3" providerId="ADAL" clId="{990A6826-7F32-4076-95A0-F1A85562E4A1}" dt="2020-04-28T12:22:08.169" v="712" actId="20577"/>
          <ac:spMkLst>
            <pc:docMk/>
            <pc:sldMk cId="3580986958" sldId="265"/>
            <ac:spMk id="8" creationId="{A30390F3-5174-4C39-BCA5-2E314D0362E9}"/>
          </ac:spMkLst>
        </pc:spChg>
        <pc:spChg chg="add mod">
          <ac:chgData name="Nico Rahm" userId="d9f4bd20-69c4-4fde-b5a4-42c6a1c7cad3" providerId="ADAL" clId="{990A6826-7F32-4076-95A0-F1A85562E4A1}" dt="2020-04-28T12:35:42.128" v="1342" actId="20577"/>
          <ac:spMkLst>
            <pc:docMk/>
            <pc:sldMk cId="3580986958" sldId="265"/>
            <ac:spMk id="9" creationId="{298F1ECF-984C-438F-B634-119D22D632A5}"/>
          </ac:spMkLst>
        </pc:spChg>
        <pc:picChg chg="add mod">
          <ac:chgData name="Nico Rahm" userId="d9f4bd20-69c4-4fde-b5a4-42c6a1c7cad3" providerId="ADAL" clId="{990A6826-7F32-4076-95A0-F1A85562E4A1}" dt="2020-04-28T12:39:14.490" v="1348" actId="1076"/>
          <ac:picMkLst>
            <pc:docMk/>
            <pc:sldMk cId="3580986958" sldId="265"/>
            <ac:picMk id="10" creationId="{AF0EE73D-F704-40E5-88F3-F1842658657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9D240-3765-4C31-BFCC-7E3D62CF79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AD0C1D-89B2-40C1-BB7F-A43EBCAFD5D0}">
      <dgm:prSet/>
      <dgm:spPr/>
      <dgm:t>
        <a:bodyPr/>
        <a:lstStyle/>
        <a:p>
          <a:r>
            <a:rPr lang="de-DE"/>
            <a:t>Benutze PropTypes</a:t>
          </a:r>
          <a:endParaRPr lang="en-US"/>
        </a:p>
      </dgm:t>
    </dgm:pt>
    <dgm:pt modelId="{FCD79F31-0B3E-4648-8099-39AB0041A604}" type="parTrans" cxnId="{D683A15A-F522-4B58-B72E-C44D20DF2294}">
      <dgm:prSet/>
      <dgm:spPr/>
      <dgm:t>
        <a:bodyPr/>
        <a:lstStyle/>
        <a:p>
          <a:endParaRPr lang="en-US"/>
        </a:p>
      </dgm:t>
    </dgm:pt>
    <dgm:pt modelId="{8D42E886-D412-4853-8615-E0000207DA87}" type="sibTrans" cxnId="{D683A15A-F522-4B58-B72E-C44D20DF2294}">
      <dgm:prSet/>
      <dgm:spPr/>
      <dgm:t>
        <a:bodyPr/>
        <a:lstStyle/>
        <a:p>
          <a:endParaRPr lang="en-US"/>
        </a:p>
      </dgm:t>
    </dgm:pt>
    <dgm:pt modelId="{7B4B983B-A37B-4F83-AEBC-1254E862FF47}">
      <dgm:prSet/>
      <dgm:spPr/>
      <dgm:t>
        <a:bodyPr/>
        <a:lstStyle/>
        <a:p>
          <a:r>
            <a:rPr lang="de-DE"/>
            <a:t>Halte Komponenten klein und funktionsspezifisch</a:t>
          </a:r>
          <a:endParaRPr lang="en-US"/>
        </a:p>
      </dgm:t>
    </dgm:pt>
    <dgm:pt modelId="{2771AAF8-06CC-43C1-BB63-E99C89B388DC}" type="parTrans" cxnId="{7345879E-3F27-4D54-8EAA-7E60D0D80E2B}">
      <dgm:prSet/>
      <dgm:spPr/>
      <dgm:t>
        <a:bodyPr/>
        <a:lstStyle/>
        <a:p>
          <a:endParaRPr lang="en-US"/>
        </a:p>
      </dgm:t>
    </dgm:pt>
    <dgm:pt modelId="{C02EE28D-F920-4FFE-998B-EA9A4019431A}" type="sibTrans" cxnId="{7345879E-3F27-4D54-8EAA-7E60D0D80E2B}">
      <dgm:prSet/>
      <dgm:spPr/>
      <dgm:t>
        <a:bodyPr/>
        <a:lstStyle/>
        <a:p>
          <a:endParaRPr lang="en-US"/>
        </a:p>
      </dgm:t>
    </dgm:pt>
    <dgm:pt modelId="{83A6146B-C2C7-4F3E-B6BD-AF1F48A37F5D}">
      <dgm:prSet/>
      <dgm:spPr/>
      <dgm:t>
        <a:bodyPr/>
        <a:lstStyle/>
        <a:p>
          <a:r>
            <a:rPr lang="de-DE"/>
            <a:t>Baue Komponenten wiederverwendbar</a:t>
          </a:r>
          <a:endParaRPr lang="en-US"/>
        </a:p>
      </dgm:t>
    </dgm:pt>
    <dgm:pt modelId="{252C2641-7DE3-4965-8AF9-922A72B22946}" type="parTrans" cxnId="{91E735B3-108F-4207-BDD1-C9AC1AF8B75D}">
      <dgm:prSet/>
      <dgm:spPr/>
      <dgm:t>
        <a:bodyPr/>
        <a:lstStyle/>
        <a:p>
          <a:endParaRPr lang="en-US"/>
        </a:p>
      </dgm:t>
    </dgm:pt>
    <dgm:pt modelId="{CE630046-4179-4CDC-9A8F-249553DEAEFB}" type="sibTrans" cxnId="{91E735B3-108F-4207-BDD1-C9AC1AF8B75D}">
      <dgm:prSet/>
      <dgm:spPr/>
      <dgm:t>
        <a:bodyPr/>
        <a:lstStyle/>
        <a:p>
          <a:endParaRPr lang="en-US"/>
        </a:p>
      </dgm:t>
    </dgm:pt>
    <dgm:pt modelId="{A64BBA2B-8268-401A-BE47-319960FE4963}">
      <dgm:prSet/>
      <dgm:spPr/>
      <dgm:t>
        <a:bodyPr/>
        <a:lstStyle/>
        <a:p>
          <a:r>
            <a:rPr lang="de-DE"/>
            <a:t>Benenne Komponenten nach dem was sie tun</a:t>
          </a:r>
          <a:endParaRPr lang="en-US"/>
        </a:p>
      </dgm:t>
    </dgm:pt>
    <dgm:pt modelId="{2A4A1697-DA24-41C3-9A5F-D7EA7F364823}" type="parTrans" cxnId="{E567290A-2220-48E8-8DB8-B012A91C75D7}">
      <dgm:prSet/>
      <dgm:spPr/>
      <dgm:t>
        <a:bodyPr/>
        <a:lstStyle/>
        <a:p>
          <a:endParaRPr lang="en-US"/>
        </a:p>
      </dgm:t>
    </dgm:pt>
    <dgm:pt modelId="{C4F8C214-4B6D-4213-8945-1AC69C065E8C}" type="sibTrans" cxnId="{E567290A-2220-48E8-8DB8-B012A91C75D7}">
      <dgm:prSet/>
      <dgm:spPr/>
      <dgm:t>
        <a:bodyPr/>
        <a:lstStyle/>
        <a:p>
          <a:endParaRPr lang="en-US"/>
        </a:p>
      </dgm:t>
    </dgm:pt>
    <dgm:pt modelId="{497F6BDC-FE95-4144-9C1A-9E4058BC5579}" type="pres">
      <dgm:prSet presAssocID="{1959D240-3765-4C31-BFCC-7E3D62CF79C6}" presName="root" presStyleCnt="0">
        <dgm:presLayoutVars>
          <dgm:dir/>
          <dgm:resizeHandles val="exact"/>
        </dgm:presLayoutVars>
      </dgm:prSet>
      <dgm:spPr/>
    </dgm:pt>
    <dgm:pt modelId="{2C77289E-057C-4C8B-9162-8676D41C4E7C}" type="pres">
      <dgm:prSet presAssocID="{1DAD0C1D-89B2-40C1-BB7F-A43EBCAFD5D0}" presName="compNode" presStyleCnt="0"/>
      <dgm:spPr/>
    </dgm:pt>
    <dgm:pt modelId="{CAEEBA8B-DF96-4237-BC13-26C050984511}" type="pres">
      <dgm:prSet presAssocID="{1DAD0C1D-89B2-40C1-BB7F-A43EBCAFD5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0466076B-B017-4665-AB6B-7D1B427BF50D}" type="pres">
      <dgm:prSet presAssocID="{1DAD0C1D-89B2-40C1-BB7F-A43EBCAFD5D0}" presName="spaceRect" presStyleCnt="0"/>
      <dgm:spPr/>
    </dgm:pt>
    <dgm:pt modelId="{D10DD63D-CD8B-46CB-A730-7D4233D9AF65}" type="pres">
      <dgm:prSet presAssocID="{1DAD0C1D-89B2-40C1-BB7F-A43EBCAFD5D0}" presName="textRect" presStyleLbl="revTx" presStyleIdx="0" presStyleCnt="4">
        <dgm:presLayoutVars>
          <dgm:chMax val="1"/>
          <dgm:chPref val="1"/>
        </dgm:presLayoutVars>
      </dgm:prSet>
      <dgm:spPr/>
    </dgm:pt>
    <dgm:pt modelId="{956E3EDE-51EF-4BA2-8D89-C92F4A17B42B}" type="pres">
      <dgm:prSet presAssocID="{8D42E886-D412-4853-8615-E0000207DA87}" presName="sibTrans" presStyleCnt="0"/>
      <dgm:spPr/>
    </dgm:pt>
    <dgm:pt modelId="{C9AD8AE1-3A20-4478-B6FE-5DD4C2813437}" type="pres">
      <dgm:prSet presAssocID="{7B4B983B-A37B-4F83-AEBC-1254E862FF47}" presName="compNode" presStyleCnt="0"/>
      <dgm:spPr/>
    </dgm:pt>
    <dgm:pt modelId="{6F331DEE-1BFB-4477-A6DA-898DA988E9DE}" type="pres">
      <dgm:prSet presAssocID="{7B4B983B-A37B-4F83-AEBC-1254E862FF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A8A2A00C-DA99-459C-A85B-4BE8812EB7B4}" type="pres">
      <dgm:prSet presAssocID="{7B4B983B-A37B-4F83-AEBC-1254E862FF47}" presName="spaceRect" presStyleCnt="0"/>
      <dgm:spPr/>
    </dgm:pt>
    <dgm:pt modelId="{4C59F8E2-943D-4202-8355-BE8BB30D9A92}" type="pres">
      <dgm:prSet presAssocID="{7B4B983B-A37B-4F83-AEBC-1254E862FF47}" presName="textRect" presStyleLbl="revTx" presStyleIdx="1" presStyleCnt="4">
        <dgm:presLayoutVars>
          <dgm:chMax val="1"/>
          <dgm:chPref val="1"/>
        </dgm:presLayoutVars>
      </dgm:prSet>
      <dgm:spPr/>
    </dgm:pt>
    <dgm:pt modelId="{3AF04D29-A942-491B-9EC3-E7AC9F7AB4C0}" type="pres">
      <dgm:prSet presAssocID="{C02EE28D-F920-4FFE-998B-EA9A4019431A}" presName="sibTrans" presStyleCnt="0"/>
      <dgm:spPr/>
    </dgm:pt>
    <dgm:pt modelId="{49BDAB3E-AEBF-4858-BC64-2645AA18EC66}" type="pres">
      <dgm:prSet presAssocID="{83A6146B-C2C7-4F3E-B6BD-AF1F48A37F5D}" presName="compNode" presStyleCnt="0"/>
      <dgm:spPr/>
    </dgm:pt>
    <dgm:pt modelId="{AE6673E0-543C-4789-9C3A-F7841AB693E9}" type="pres">
      <dgm:prSet presAssocID="{83A6146B-C2C7-4F3E-B6BD-AF1F48A37F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FD2FE2D-D164-4C73-B653-2F4DEA1F7F37}" type="pres">
      <dgm:prSet presAssocID="{83A6146B-C2C7-4F3E-B6BD-AF1F48A37F5D}" presName="spaceRect" presStyleCnt="0"/>
      <dgm:spPr/>
    </dgm:pt>
    <dgm:pt modelId="{2CC0A4DF-29AD-4724-A0A7-ED8019A111D2}" type="pres">
      <dgm:prSet presAssocID="{83A6146B-C2C7-4F3E-B6BD-AF1F48A37F5D}" presName="textRect" presStyleLbl="revTx" presStyleIdx="2" presStyleCnt="4">
        <dgm:presLayoutVars>
          <dgm:chMax val="1"/>
          <dgm:chPref val="1"/>
        </dgm:presLayoutVars>
      </dgm:prSet>
      <dgm:spPr/>
    </dgm:pt>
    <dgm:pt modelId="{8325D00A-5EAB-4F77-A4D8-A15389582466}" type="pres">
      <dgm:prSet presAssocID="{CE630046-4179-4CDC-9A8F-249553DEAEFB}" presName="sibTrans" presStyleCnt="0"/>
      <dgm:spPr/>
    </dgm:pt>
    <dgm:pt modelId="{7CB8D771-D43C-4E09-89DF-6B34926C7A86}" type="pres">
      <dgm:prSet presAssocID="{A64BBA2B-8268-401A-BE47-319960FE4963}" presName="compNode" presStyleCnt="0"/>
      <dgm:spPr/>
    </dgm:pt>
    <dgm:pt modelId="{1391D2D7-CE05-4EEA-BAF1-0306569472BF}" type="pres">
      <dgm:prSet presAssocID="{A64BBA2B-8268-401A-BE47-319960FE49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7519015-5ED2-44B8-AD41-18854BC09F36}" type="pres">
      <dgm:prSet presAssocID="{A64BBA2B-8268-401A-BE47-319960FE4963}" presName="spaceRect" presStyleCnt="0"/>
      <dgm:spPr/>
    </dgm:pt>
    <dgm:pt modelId="{02F80F05-A1F8-4B27-B6E2-FE90918DB530}" type="pres">
      <dgm:prSet presAssocID="{A64BBA2B-8268-401A-BE47-319960FE49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67290A-2220-48E8-8DB8-B012A91C75D7}" srcId="{1959D240-3765-4C31-BFCC-7E3D62CF79C6}" destId="{A64BBA2B-8268-401A-BE47-319960FE4963}" srcOrd="3" destOrd="0" parTransId="{2A4A1697-DA24-41C3-9A5F-D7EA7F364823}" sibTransId="{C4F8C214-4B6D-4213-8945-1AC69C065E8C}"/>
    <dgm:cxn modelId="{A224E827-C1B5-43A0-B060-44295A43D1ED}" type="presOf" srcId="{83A6146B-C2C7-4F3E-B6BD-AF1F48A37F5D}" destId="{2CC0A4DF-29AD-4724-A0A7-ED8019A111D2}" srcOrd="0" destOrd="0" presId="urn:microsoft.com/office/officeart/2018/2/layout/IconLabelList"/>
    <dgm:cxn modelId="{D683A15A-F522-4B58-B72E-C44D20DF2294}" srcId="{1959D240-3765-4C31-BFCC-7E3D62CF79C6}" destId="{1DAD0C1D-89B2-40C1-BB7F-A43EBCAFD5D0}" srcOrd="0" destOrd="0" parTransId="{FCD79F31-0B3E-4648-8099-39AB0041A604}" sibTransId="{8D42E886-D412-4853-8615-E0000207DA87}"/>
    <dgm:cxn modelId="{CE59697B-AF44-4DBB-A7B8-9A3BF840A62E}" type="presOf" srcId="{A64BBA2B-8268-401A-BE47-319960FE4963}" destId="{02F80F05-A1F8-4B27-B6E2-FE90918DB530}" srcOrd="0" destOrd="0" presId="urn:microsoft.com/office/officeart/2018/2/layout/IconLabelList"/>
    <dgm:cxn modelId="{016A0E89-501D-4CB0-AF09-0037704BFD83}" type="presOf" srcId="{7B4B983B-A37B-4F83-AEBC-1254E862FF47}" destId="{4C59F8E2-943D-4202-8355-BE8BB30D9A92}" srcOrd="0" destOrd="0" presId="urn:microsoft.com/office/officeart/2018/2/layout/IconLabelList"/>
    <dgm:cxn modelId="{7345879E-3F27-4D54-8EAA-7E60D0D80E2B}" srcId="{1959D240-3765-4C31-BFCC-7E3D62CF79C6}" destId="{7B4B983B-A37B-4F83-AEBC-1254E862FF47}" srcOrd="1" destOrd="0" parTransId="{2771AAF8-06CC-43C1-BB63-E99C89B388DC}" sibTransId="{C02EE28D-F920-4FFE-998B-EA9A4019431A}"/>
    <dgm:cxn modelId="{91E735B3-108F-4207-BDD1-C9AC1AF8B75D}" srcId="{1959D240-3765-4C31-BFCC-7E3D62CF79C6}" destId="{83A6146B-C2C7-4F3E-B6BD-AF1F48A37F5D}" srcOrd="2" destOrd="0" parTransId="{252C2641-7DE3-4965-8AF9-922A72B22946}" sibTransId="{CE630046-4179-4CDC-9A8F-249553DEAEFB}"/>
    <dgm:cxn modelId="{826168C0-7ED6-4649-8893-13C480715474}" type="presOf" srcId="{1959D240-3765-4C31-BFCC-7E3D62CF79C6}" destId="{497F6BDC-FE95-4144-9C1A-9E4058BC5579}" srcOrd="0" destOrd="0" presId="urn:microsoft.com/office/officeart/2018/2/layout/IconLabelList"/>
    <dgm:cxn modelId="{E29436E9-5C05-46C9-9A02-A0B54AC5AD28}" type="presOf" srcId="{1DAD0C1D-89B2-40C1-BB7F-A43EBCAFD5D0}" destId="{D10DD63D-CD8B-46CB-A730-7D4233D9AF65}" srcOrd="0" destOrd="0" presId="urn:microsoft.com/office/officeart/2018/2/layout/IconLabelList"/>
    <dgm:cxn modelId="{C6990C7D-4B65-43CE-A9DD-756C1BECF548}" type="presParOf" srcId="{497F6BDC-FE95-4144-9C1A-9E4058BC5579}" destId="{2C77289E-057C-4C8B-9162-8676D41C4E7C}" srcOrd="0" destOrd="0" presId="urn:microsoft.com/office/officeart/2018/2/layout/IconLabelList"/>
    <dgm:cxn modelId="{82C3D74E-BC4C-4A30-B6B5-604855B124B5}" type="presParOf" srcId="{2C77289E-057C-4C8B-9162-8676D41C4E7C}" destId="{CAEEBA8B-DF96-4237-BC13-26C050984511}" srcOrd="0" destOrd="0" presId="urn:microsoft.com/office/officeart/2018/2/layout/IconLabelList"/>
    <dgm:cxn modelId="{580F1DDC-0AEC-4CBF-8B3D-73D11A2C5DCC}" type="presParOf" srcId="{2C77289E-057C-4C8B-9162-8676D41C4E7C}" destId="{0466076B-B017-4665-AB6B-7D1B427BF50D}" srcOrd="1" destOrd="0" presId="urn:microsoft.com/office/officeart/2018/2/layout/IconLabelList"/>
    <dgm:cxn modelId="{B5F0B253-D286-45D6-AEAD-D7263EF7440A}" type="presParOf" srcId="{2C77289E-057C-4C8B-9162-8676D41C4E7C}" destId="{D10DD63D-CD8B-46CB-A730-7D4233D9AF65}" srcOrd="2" destOrd="0" presId="urn:microsoft.com/office/officeart/2018/2/layout/IconLabelList"/>
    <dgm:cxn modelId="{EA28BBEB-6CDB-4404-B9E9-D99DE5D669BA}" type="presParOf" srcId="{497F6BDC-FE95-4144-9C1A-9E4058BC5579}" destId="{956E3EDE-51EF-4BA2-8D89-C92F4A17B42B}" srcOrd="1" destOrd="0" presId="urn:microsoft.com/office/officeart/2018/2/layout/IconLabelList"/>
    <dgm:cxn modelId="{23284601-85C8-4810-841D-16B9EA171344}" type="presParOf" srcId="{497F6BDC-FE95-4144-9C1A-9E4058BC5579}" destId="{C9AD8AE1-3A20-4478-B6FE-5DD4C2813437}" srcOrd="2" destOrd="0" presId="urn:microsoft.com/office/officeart/2018/2/layout/IconLabelList"/>
    <dgm:cxn modelId="{3960AA58-EC9A-4C8B-A8EC-EB9882A57E87}" type="presParOf" srcId="{C9AD8AE1-3A20-4478-B6FE-5DD4C2813437}" destId="{6F331DEE-1BFB-4477-A6DA-898DA988E9DE}" srcOrd="0" destOrd="0" presId="urn:microsoft.com/office/officeart/2018/2/layout/IconLabelList"/>
    <dgm:cxn modelId="{6894E54D-1919-4324-8B83-7617C92B86FF}" type="presParOf" srcId="{C9AD8AE1-3A20-4478-B6FE-5DD4C2813437}" destId="{A8A2A00C-DA99-459C-A85B-4BE8812EB7B4}" srcOrd="1" destOrd="0" presId="urn:microsoft.com/office/officeart/2018/2/layout/IconLabelList"/>
    <dgm:cxn modelId="{D28B8D1C-C5E4-4115-9255-EF6931300726}" type="presParOf" srcId="{C9AD8AE1-3A20-4478-B6FE-5DD4C2813437}" destId="{4C59F8E2-943D-4202-8355-BE8BB30D9A92}" srcOrd="2" destOrd="0" presId="urn:microsoft.com/office/officeart/2018/2/layout/IconLabelList"/>
    <dgm:cxn modelId="{FAC89C83-AA50-453B-9047-7BDC2B1FD12B}" type="presParOf" srcId="{497F6BDC-FE95-4144-9C1A-9E4058BC5579}" destId="{3AF04D29-A942-491B-9EC3-E7AC9F7AB4C0}" srcOrd="3" destOrd="0" presId="urn:microsoft.com/office/officeart/2018/2/layout/IconLabelList"/>
    <dgm:cxn modelId="{1AEB220C-4AD7-43F3-A6B8-B2F25A477415}" type="presParOf" srcId="{497F6BDC-FE95-4144-9C1A-9E4058BC5579}" destId="{49BDAB3E-AEBF-4858-BC64-2645AA18EC66}" srcOrd="4" destOrd="0" presId="urn:microsoft.com/office/officeart/2018/2/layout/IconLabelList"/>
    <dgm:cxn modelId="{DDFD73D6-7356-425B-A2D0-F825F0B39E31}" type="presParOf" srcId="{49BDAB3E-AEBF-4858-BC64-2645AA18EC66}" destId="{AE6673E0-543C-4789-9C3A-F7841AB693E9}" srcOrd="0" destOrd="0" presId="urn:microsoft.com/office/officeart/2018/2/layout/IconLabelList"/>
    <dgm:cxn modelId="{A1CE49B6-A7CE-4F31-864B-E486DB6E4DDD}" type="presParOf" srcId="{49BDAB3E-AEBF-4858-BC64-2645AA18EC66}" destId="{6FD2FE2D-D164-4C73-B653-2F4DEA1F7F37}" srcOrd="1" destOrd="0" presId="urn:microsoft.com/office/officeart/2018/2/layout/IconLabelList"/>
    <dgm:cxn modelId="{933A937E-B625-4164-88C2-F091A5020FF9}" type="presParOf" srcId="{49BDAB3E-AEBF-4858-BC64-2645AA18EC66}" destId="{2CC0A4DF-29AD-4724-A0A7-ED8019A111D2}" srcOrd="2" destOrd="0" presId="urn:microsoft.com/office/officeart/2018/2/layout/IconLabelList"/>
    <dgm:cxn modelId="{6E01D100-C2AE-472A-88E8-117E2046A71D}" type="presParOf" srcId="{497F6BDC-FE95-4144-9C1A-9E4058BC5579}" destId="{8325D00A-5EAB-4F77-A4D8-A15389582466}" srcOrd="5" destOrd="0" presId="urn:microsoft.com/office/officeart/2018/2/layout/IconLabelList"/>
    <dgm:cxn modelId="{A07F643E-3040-40EF-938D-BE6B21D14CD2}" type="presParOf" srcId="{497F6BDC-FE95-4144-9C1A-9E4058BC5579}" destId="{7CB8D771-D43C-4E09-89DF-6B34926C7A86}" srcOrd="6" destOrd="0" presId="urn:microsoft.com/office/officeart/2018/2/layout/IconLabelList"/>
    <dgm:cxn modelId="{AF109D3A-E20D-46DB-8E3A-F2302FBD0639}" type="presParOf" srcId="{7CB8D771-D43C-4E09-89DF-6B34926C7A86}" destId="{1391D2D7-CE05-4EEA-BAF1-0306569472BF}" srcOrd="0" destOrd="0" presId="urn:microsoft.com/office/officeart/2018/2/layout/IconLabelList"/>
    <dgm:cxn modelId="{48FF01EE-B925-49AD-9741-86991F0166E3}" type="presParOf" srcId="{7CB8D771-D43C-4E09-89DF-6B34926C7A86}" destId="{57519015-5ED2-44B8-AD41-18854BC09F36}" srcOrd="1" destOrd="0" presId="urn:microsoft.com/office/officeart/2018/2/layout/IconLabelList"/>
    <dgm:cxn modelId="{205CAAE5-8D07-42B0-8E52-E384111D7D0D}" type="presParOf" srcId="{7CB8D771-D43C-4E09-89DF-6B34926C7A86}" destId="{02F80F05-A1F8-4B27-B6E2-FE90918DB5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EBA8B-DF96-4237-BC13-26C050984511}">
      <dsp:nvSpPr>
        <dsp:cNvPr id="0" name=""/>
        <dsp:cNvSpPr/>
      </dsp:nvSpPr>
      <dsp:spPr>
        <a:xfrm>
          <a:off x="934711" y="1250746"/>
          <a:ext cx="1080352" cy="1080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DD63D-CD8B-46CB-A730-7D4233D9AF65}">
      <dsp:nvSpPr>
        <dsp:cNvPr id="0" name=""/>
        <dsp:cNvSpPr/>
      </dsp:nvSpPr>
      <dsp:spPr>
        <a:xfrm>
          <a:off x="274495" y="2648878"/>
          <a:ext cx="2400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Benutze PropTypes</a:t>
          </a:r>
          <a:endParaRPr lang="en-US" sz="1900" kern="1200"/>
        </a:p>
      </dsp:txBody>
      <dsp:txXfrm>
        <a:off x="274495" y="2648878"/>
        <a:ext cx="2400783" cy="720000"/>
      </dsp:txXfrm>
    </dsp:sp>
    <dsp:sp modelId="{6F331DEE-1BFB-4477-A6DA-898DA988E9DE}">
      <dsp:nvSpPr>
        <dsp:cNvPr id="0" name=""/>
        <dsp:cNvSpPr/>
      </dsp:nvSpPr>
      <dsp:spPr>
        <a:xfrm>
          <a:off x="3755631" y="1250746"/>
          <a:ext cx="1080352" cy="1080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9F8E2-943D-4202-8355-BE8BB30D9A92}">
      <dsp:nvSpPr>
        <dsp:cNvPr id="0" name=""/>
        <dsp:cNvSpPr/>
      </dsp:nvSpPr>
      <dsp:spPr>
        <a:xfrm>
          <a:off x="3095416" y="2648878"/>
          <a:ext cx="2400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Halte Komponenten klein und funktionsspezifisch</a:t>
          </a:r>
          <a:endParaRPr lang="en-US" sz="1900" kern="1200"/>
        </a:p>
      </dsp:txBody>
      <dsp:txXfrm>
        <a:off x="3095416" y="2648878"/>
        <a:ext cx="2400783" cy="720000"/>
      </dsp:txXfrm>
    </dsp:sp>
    <dsp:sp modelId="{AE6673E0-543C-4789-9C3A-F7841AB693E9}">
      <dsp:nvSpPr>
        <dsp:cNvPr id="0" name=""/>
        <dsp:cNvSpPr/>
      </dsp:nvSpPr>
      <dsp:spPr>
        <a:xfrm>
          <a:off x="6576552" y="1250746"/>
          <a:ext cx="1080352" cy="1080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0A4DF-29AD-4724-A0A7-ED8019A111D2}">
      <dsp:nvSpPr>
        <dsp:cNvPr id="0" name=""/>
        <dsp:cNvSpPr/>
      </dsp:nvSpPr>
      <dsp:spPr>
        <a:xfrm>
          <a:off x="5916337" y="2648878"/>
          <a:ext cx="2400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Baue Komponenten wiederverwendbar</a:t>
          </a:r>
          <a:endParaRPr lang="en-US" sz="1900" kern="1200"/>
        </a:p>
      </dsp:txBody>
      <dsp:txXfrm>
        <a:off x="5916337" y="2648878"/>
        <a:ext cx="2400783" cy="720000"/>
      </dsp:txXfrm>
    </dsp:sp>
    <dsp:sp modelId="{1391D2D7-CE05-4EEA-BAF1-0306569472BF}">
      <dsp:nvSpPr>
        <dsp:cNvPr id="0" name=""/>
        <dsp:cNvSpPr/>
      </dsp:nvSpPr>
      <dsp:spPr>
        <a:xfrm>
          <a:off x="9397473" y="1250746"/>
          <a:ext cx="1080352" cy="1080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80F05-A1F8-4B27-B6E2-FE90918DB530}">
      <dsp:nvSpPr>
        <dsp:cNvPr id="0" name=""/>
        <dsp:cNvSpPr/>
      </dsp:nvSpPr>
      <dsp:spPr>
        <a:xfrm>
          <a:off x="8737257" y="2648878"/>
          <a:ext cx="2400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Benenne Komponenten nach dem was sie tun</a:t>
          </a:r>
          <a:endParaRPr lang="en-US" sz="1900" kern="1200"/>
        </a:p>
      </dsp:txBody>
      <dsp:txXfrm>
        <a:off x="8737257" y="2648878"/>
        <a:ext cx="240078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36EE8-17C5-42E1-A3F8-2AA35B693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E-Portfolio REACT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2BD0C1-AD58-4DD0-B576-36D87D034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Nico Rahm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87819E-E2B3-4E19-9E1D-F9B418C1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62" y="1600200"/>
            <a:ext cx="4233863" cy="36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8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4B337D-689A-4732-B6B5-8FCD5B51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</a:t>
            </a:r>
            <a:r>
              <a:rPr lang="de-DE" dirty="0" err="1"/>
              <a:t>React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E275C9D-3810-4C12-934A-A17E5BD3D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350D28E-30A8-4CF2-8513-BA7EE6AE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>
            <a:normAutofit fontScale="92500" lnSpcReduction="10000"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Einfache Entwicklung durch reduzierte Redundanz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Viele Komponentensammlungen online verfügbar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Bei </a:t>
            </a:r>
            <a:r>
              <a:rPr lang="de-DE" dirty="0" err="1"/>
              <a:t>NodeJS</a:t>
            </a:r>
            <a:r>
              <a:rPr lang="de-DE" dirty="0"/>
              <a:t> wird dem Client trotzdem nur statisches HTML ausgeliefert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0390F3-5174-4C39-BCA5-2E314D03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Contra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98F1ECF-984C-438F-B634-119D22D632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Trotz </a:t>
            </a:r>
            <a:r>
              <a:rPr lang="de-DE" dirty="0" err="1"/>
              <a:t>NodeJS</a:t>
            </a:r>
            <a:r>
              <a:rPr lang="de-DE" dirty="0"/>
              <a:t> kann dynamischer Inhalt teilweise nicht von Crawlern (Google, …) gefunden werden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F0EE73D-F704-40E5-88F3-F1842658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2858" y="529192"/>
            <a:ext cx="2429123" cy="21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8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DA2BF-AB3D-4CA6-9094-0E6209D7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 err="1"/>
              <a:t>React</a:t>
            </a:r>
            <a:r>
              <a:rPr lang="de-DE" dirty="0"/>
              <a:t> native – Cross-</a:t>
            </a:r>
            <a:r>
              <a:rPr lang="de-DE" dirty="0" err="1"/>
              <a:t>Platform</a:t>
            </a:r>
            <a:r>
              <a:rPr lang="de-DE" dirty="0"/>
              <a:t> -Development</a:t>
            </a:r>
          </a:p>
        </p:txBody>
      </p:sp>
      <p:pic>
        <p:nvPicPr>
          <p:cNvPr id="2050" name="Picture 2" descr="React Native vs. Native Development: A real alternative?">
            <a:extLst>
              <a:ext uri="{FF2B5EF4-FFF2-40B4-BE49-F238E27FC236}">
                <a16:creationId xmlns:a16="http://schemas.microsoft.com/office/drawing/2014/main" id="{D5F3F011-020E-4DFF-A4FF-23E8ACCC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705465"/>
            <a:ext cx="4689234" cy="263769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585B12-CA15-4D50-849B-BB24B1FF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Ähnliche Syntax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Große Komponenten Library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Gleicher Code für IOS und ANDROID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Einfaches Entwickeln durch Live-</a:t>
            </a:r>
            <a:r>
              <a:rPr lang="de-DE" dirty="0" err="1"/>
              <a:t>Compiling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41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45C15A5-0EAF-474D-9B3C-E5B5F22C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Eure Aufmerksamkeit</a:t>
            </a:r>
            <a:br>
              <a:rPr lang="de-DE" dirty="0"/>
            </a:b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A9F791-2B6E-4260-883F-945B236FC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90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D475D-D183-47A1-B71D-B1926F29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DDC08-9DFE-47AF-B646-08739B09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Was ist </a:t>
            </a:r>
            <a:r>
              <a:rPr lang="de-DE" dirty="0" err="1"/>
              <a:t>React</a:t>
            </a:r>
            <a:endParaRPr lang="de-DE" dirty="0"/>
          </a:p>
          <a:p>
            <a:pPr>
              <a:buFont typeface="Tw Cen MT" panose="020B0602020104020603" pitchFamily="34" charset="0"/>
              <a:buChar char="»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Hands On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Best </a:t>
            </a:r>
            <a:r>
              <a:rPr lang="de-DE" dirty="0" err="1"/>
              <a:t>practices</a:t>
            </a:r>
            <a:endParaRPr lang="de-DE" dirty="0"/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Pros und </a:t>
            </a:r>
            <a:r>
              <a:rPr lang="de-DE" dirty="0" err="1"/>
              <a:t>Cons</a:t>
            </a:r>
            <a:endParaRPr lang="de-DE" dirty="0"/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Ausblick – </a:t>
            </a:r>
            <a:r>
              <a:rPr lang="de-DE" dirty="0" err="1"/>
              <a:t>React</a:t>
            </a:r>
            <a:r>
              <a:rPr lang="de-DE" dirty="0"/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36347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DCFB6-D56C-4C0C-A94E-6A081DF4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React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CD566-D8E1-4523-A05A-5F94F987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Facebook Open Source Projekt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JavaScript Bibliothek für GUI-entwicklung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Komponenten basiert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Kann serverseitig per </a:t>
            </a:r>
            <a:r>
              <a:rPr lang="de-DE" dirty="0" err="1"/>
              <a:t>NodeJS</a:t>
            </a:r>
            <a:r>
              <a:rPr lang="de-DE" dirty="0"/>
              <a:t> gerendert werden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de-DE" dirty="0"/>
              <a:t>Mit </a:t>
            </a:r>
            <a:r>
              <a:rPr lang="de-DE" dirty="0" err="1"/>
              <a:t>React</a:t>
            </a:r>
            <a:r>
              <a:rPr lang="de-DE" dirty="0"/>
              <a:t> native auch für Mobile verfügbar</a:t>
            </a:r>
          </a:p>
        </p:txBody>
      </p:sp>
    </p:spTree>
    <p:extLst>
      <p:ext uri="{BB962C8B-B14F-4D97-AF65-F5344CB8AC3E}">
        <p14:creationId xmlns:p14="http://schemas.microsoft.com/office/powerpoint/2010/main" val="364904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FEB0E-E4BF-4AF2-8B64-8ABF462C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-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EF9F4-1619-48B6-AB27-A0802488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499" y="2059389"/>
            <a:ext cx="5164137" cy="367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» Erstellen einer neuen Komponente</a:t>
            </a:r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Darstellen der Komponente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Nutzen von Standard HTML-Tags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props !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Darstellen des gesamten DOM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» Aufruf der Komponente in HTML ähnlicher Syntax mit</a:t>
            </a:r>
          </a:p>
          <a:p>
            <a:pPr marL="0" indent="0">
              <a:lnSpc>
                <a:spcPct val="0"/>
              </a:lnSpc>
              <a:buNone/>
            </a:pPr>
            <a:endParaRPr lang="de-DE" sz="1600" dirty="0"/>
          </a:p>
          <a:p>
            <a:pPr marL="0" indent="0">
              <a:lnSpc>
                <a:spcPct val="0"/>
              </a:lnSpc>
              <a:buNone/>
            </a:pPr>
            <a:r>
              <a:rPr lang="de-DE" sz="1600" dirty="0"/>
              <a:t>   benötigten props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DE1077-AFD5-48FE-962C-FD2FCEBA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2097088"/>
            <a:ext cx="4637086" cy="36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E193C-7870-4837-83D8-53DB71B1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- State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256225-C64E-490B-8313-FACE028B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9275"/>
            <a:ext cx="4811713" cy="408622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»  Der State wird im Konstruktor initialisiert</a:t>
            </a:r>
          </a:p>
          <a:p>
            <a:pPr marL="0" indent="0">
              <a:buNone/>
            </a:pPr>
            <a:r>
              <a:rPr lang="de-DE" dirty="0"/>
              <a:t>» Er kann überall dort manipuliert werden, wo die Funktion definieret ist</a:t>
            </a:r>
          </a:p>
          <a:p>
            <a:pPr marL="0" indent="0">
              <a:buNone/>
            </a:pPr>
            <a:r>
              <a:rPr lang="de-DE" dirty="0"/>
              <a:t>» Jede Komponente die einen State benutzt wird neu gerendert, sobald dieser geändert wird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8D0791-A587-462E-BEAE-6D88FB18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387957"/>
            <a:ext cx="4920434" cy="57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3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CA57C-2127-4940-B8A4-9F52359A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TO – Komponenten als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27AE7-5E18-4AC2-9239-26460EE2A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838" y="2154238"/>
            <a:ext cx="5173662" cy="33988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» Komponenten können auch als Funktionen definiert werden</a:t>
            </a:r>
          </a:p>
          <a:p>
            <a:pPr marL="0" indent="0">
              <a:buNone/>
            </a:pPr>
            <a:r>
              <a:rPr lang="de-DE" dirty="0"/>
              <a:t>» Reduzierte Komplexität und einfachere Handhabung</a:t>
            </a:r>
          </a:p>
          <a:p>
            <a:pPr marL="0" indent="0">
              <a:buNone/>
            </a:pPr>
            <a:r>
              <a:rPr lang="de-DE" dirty="0"/>
              <a:t>» Optimal für kleinere bzw. einfachere Komponenten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8DC8E0-A246-4A56-A296-960E109D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55" y="2154238"/>
            <a:ext cx="3118211" cy="29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8E33B-730A-4D22-8508-308224CC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062243-C671-4BA2-A5B9-9B42A069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5" y="1867267"/>
            <a:ext cx="3646486" cy="437221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Komponenten: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» Input Feld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00B050"/>
                </a:solidFill>
              </a:rPr>
              <a:t>» </a:t>
            </a:r>
            <a:r>
              <a:rPr lang="de-DE" dirty="0" err="1">
                <a:solidFill>
                  <a:srgbClr val="00B050"/>
                </a:solidFill>
              </a:rPr>
              <a:t>ToDo</a:t>
            </a:r>
            <a:r>
              <a:rPr lang="de-DE" dirty="0">
                <a:solidFill>
                  <a:srgbClr val="00B050"/>
                </a:solidFill>
              </a:rPr>
              <a:t> Eintrag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00B050"/>
                </a:solidFill>
              </a:rPr>
              <a:t>» </a:t>
            </a:r>
            <a:r>
              <a:rPr lang="de-DE" dirty="0" err="1">
                <a:solidFill>
                  <a:srgbClr val="00B050"/>
                </a:solidFill>
              </a:rPr>
              <a:t>Done</a:t>
            </a:r>
            <a:r>
              <a:rPr lang="de-DE" dirty="0">
                <a:solidFill>
                  <a:srgbClr val="00B050"/>
                </a:solidFill>
              </a:rPr>
              <a:t> Eintrag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FF00"/>
                </a:solidFill>
              </a:rPr>
              <a:t>» </a:t>
            </a:r>
            <a:r>
              <a:rPr lang="de-DE" dirty="0" err="1">
                <a:solidFill>
                  <a:srgbClr val="FFFF00"/>
                </a:solidFill>
              </a:rPr>
              <a:t>Done</a:t>
            </a:r>
            <a:r>
              <a:rPr lang="de-DE" dirty="0">
                <a:solidFill>
                  <a:srgbClr val="FFFF00"/>
                </a:solidFill>
              </a:rPr>
              <a:t> Button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FF00"/>
                </a:solidFill>
              </a:rPr>
              <a:t>» Delete Button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A750D8-3427-4D6A-98EC-9F7C3F75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7267"/>
            <a:ext cx="6162362" cy="437221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2009AEB-3617-46A9-A3B2-EB0F637FEDC7}"/>
              </a:ext>
            </a:extLst>
          </p:cNvPr>
          <p:cNvSpPr/>
          <p:nvPr/>
        </p:nvSpPr>
        <p:spPr>
          <a:xfrm>
            <a:off x="1637969" y="3093057"/>
            <a:ext cx="5152445" cy="4532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1ECE8E9-D08D-4C5A-806B-183D1AF14155}"/>
              </a:ext>
            </a:extLst>
          </p:cNvPr>
          <p:cNvSpPr/>
          <p:nvPr/>
        </p:nvSpPr>
        <p:spPr>
          <a:xfrm>
            <a:off x="1637969" y="4301656"/>
            <a:ext cx="5152445" cy="49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0CC75A-05CB-4FE1-9E6E-7380C72CAA6B}"/>
              </a:ext>
            </a:extLst>
          </p:cNvPr>
          <p:cNvSpPr/>
          <p:nvPr/>
        </p:nvSpPr>
        <p:spPr>
          <a:xfrm>
            <a:off x="1637969" y="5414838"/>
            <a:ext cx="5152445" cy="49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844708-7397-48A8-867B-C9A3CD692C4B}"/>
              </a:ext>
            </a:extLst>
          </p:cNvPr>
          <p:cNvSpPr/>
          <p:nvPr/>
        </p:nvSpPr>
        <p:spPr>
          <a:xfrm>
            <a:off x="5470497" y="4357315"/>
            <a:ext cx="625503" cy="3419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795700-3337-4C7B-A081-AF3B3C781BB2}"/>
              </a:ext>
            </a:extLst>
          </p:cNvPr>
          <p:cNvSpPr/>
          <p:nvPr/>
        </p:nvSpPr>
        <p:spPr>
          <a:xfrm>
            <a:off x="6162260" y="4357315"/>
            <a:ext cx="564543" cy="3419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5039EDC-5B36-4E18-86CF-6846C5CBCD95}"/>
              </a:ext>
            </a:extLst>
          </p:cNvPr>
          <p:cNvSpPr/>
          <p:nvPr/>
        </p:nvSpPr>
        <p:spPr>
          <a:xfrm>
            <a:off x="6174187" y="5490572"/>
            <a:ext cx="564543" cy="3419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0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8802A5-64CA-457B-B44A-C24C4701C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https://codepen.io/nicorahm99/pen/vYNZdOz</a:t>
            </a:r>
          </a:p>
        </p:txBody>
      </p:sp>
      <p:pic>
        <p:nvPicPr>
          <p:cNvPr id="1026" name="Picture 2" descr="Logos - CodePen Blog">
            <a:extLst>
              <a:ext uri="{FF2B5EF4-FFF2-40B4-BE49-F238E27FC236}">
                <a16:creationId xmlns:a16="http://schemas.microsoft.com/office/drawing/2014/main" id="{DB4DE3D9-DD9F-4217-AC38-5AD6EB97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19" y="1720304"/>
            <a:ext cx="9068962" cy="17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342407-3E76-423F-8EA9-C29CF653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Best Practices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B63B175E-97E8-45B5-9E49-D4296AE89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69744"/>
              </p:ext>
            </p:extLst>
          </p:nvPr>
        </p:nvGraphicFramePr>
        <p:xfrm>
          <a:off x="388143" y="1619857"/>
          <a:ext cx="11412537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62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66FD01512D1B4E8087A7201476D6E9" ma:contentTypeVersion="6" ma:contentTypeDescription="Ein neues Dokument erstellen." ma:contentTypeScope="" ma:versionID="05f1131acf3ca0b399b0c4cc0f229561">
  <xsd:schema xmlns:xsd="http://www.w3.org/2001/XMLSchema" xmlns:xs="http://www.w3.org/2001/XMLSchema" xmlns:p="http://schemas.microsoft.com/office/2006/metadata/properties" xmlns:ns3="cbb1e292-71b0-42e6-bab3-c8a2397efa5e" targetNamespace="http://schemas.microsoft.com/office/2006/metadata/properties" ma:root="true" ma:fieldsID="3a59b9176db47bd97e01cb58f073460a" ns3:_="">
    <xsd:import namespace="cbb1e292-71b0-42e6-bab3-c8a2397ef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1e292-71b0-42e6-bab3-c8a2397ef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7352D6-7C78-4742-92A0-C4B26309C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1e292-71b0-42e6-bab3-c8a2397ef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30B88-4FCE-43D4-9FFB-38C83767F9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66EDCC-6D60-4008-9A49-04F75D7954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bb1e292-71b0-42e6-bab3-c8a2397efa5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74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Tw Cen MT</vt:lpstr>
      <vt:lpstr>Schaltkreis</vt:lpstr>
      <vt:lpstr>E-Portfolio REACT</vt:lpstr>
      <vt:lpstr>Inhalt</vt:lpstr>
      <vt:lpstr>Was ist React?</vt:lpstr>
      <vt:lpstr>How To - Basics</vt:lpstr>
      <vt:lpstr>How To - State</vt:lpstr>
      <vt:lpstr>HOW TO – Komponenten als Funktionen</vt:lpstr>
      <vt:lpstr>Hands ON</vt:lpstr>
      <vt:lpstr>PowerPoint-Präsentation</vt:lpstr>
      <vt:lpstr>Best Practices</vt:lpstr>
      <vt:lpstr>Vor- und Nachteile von React</vt:lpstr>
      <vt:lpstr>React native – Cross-Platform -Development</vt:lpstr>
      <vt:lpstr>Vielen dank für Eure Aufmerksamkeit - 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REACT</dc:title>
  <dc:creator>Nico Rahm</dc:creator>
  <cp:lastModifiedBy>Nico Rahm</cp:lastModifiedBy>
  <cp:revision>3</cp:revision>
  <dcterms:created xsi:type="dcterms:W3CDTF">2020-04-29T05:55:45Z</dcterms:created>
  <dcterms:modified xsi:type="dcterms:W3CDTF">2020-04-29T09:58:31Z</dcterms:modified>
</cp:coreProperties>
</file>