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AF32-E200-4E2D-86F7-01B53E9A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7B8B-C494-431B-921F-32E462FAA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EE95-79F2-4226-B137-3EEEC37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7BC2-AB58-4281-BC1A-661C4115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21EF-8970-4672-B8F0-3FFF84F0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9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E633-0465-41A6-B09C-EEDF1498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76968-0AAC-4A4F-B17E-53CDBCFF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AC2E-A9AB-4376-85B3-1BAA3661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0146-386C-46FD-A144-5FDC0839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CF39-B333-445E-A562-E369E52F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DAD61-B094-4B2F-82B4-70465453C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11240-C601-4268-8F60-1A6072FFF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980-D1C4-40C6-BC88-A25458F5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0227-B947-44F0-903E-49B82581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7105-51A6-4C74-A42E-63977604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99FA-4B22-4450-BCE4-D302FDC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B97D-E79B-49DA-9617-02171407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81EB-178E-4919-963D-B12C0E5D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0355-928F-4751-854D-3D2D98C9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5790-9D79-40FD-8D3C-17681FC4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B7FE-64D4-411B-A684-DFA822FC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184E-DA50-4726-B05C-76E2E0E3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1090-F9AD-4AF4-A781-9A663965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7310-6CED-49EA-801E-6FEDC024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06E6-95D9-4D16-9B52-81AF029E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B28-329E-4164-8EC3-6FD383F0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1BB2-C2F6-4C56-8F9F-26F13F773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FC7E-AEC7-4408-9433-F4A73E1DE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FE8D6-686E-49BA-861B-14FF9880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7ACD-16C3-49A8-8959-90A6D35D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88320-13A4-4E41-8E37-F81B2977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7B8F-3F5F-42D2-95BE-F706DFDA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2BF9-524A-47D1-8553-06715D3B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D4BF0-E113-43AA-9114-8D8B268C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D9792-A943-448E-B241-ADE999F0F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8BCE7-FB0B-4A80-8EC3-BB98154FC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98A7-E4C2-4EDC-A71E-E6639A07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3D5D-73A7-4489-BEE2-B116C7FD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C8982-FB8F-4B56-B721-65C8C4DB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FA0E-3337-4DB1-A871-6AA760D9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69ED8-BCED-4FB8-8378-6B312E8A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DC593-A4A0-4FF3-8237-C3E91337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54BD1-16F2-43E0-A7CC-5DB1ECDF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B78A4-0D47-4777-BAD6-F60EBCDE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94A9-6839-4A7E-BF3E-3216DC1D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27AB6-96D8-4C43-A740-CF39AAF7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7E77-5178-4262-B98C-CF1C4086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479F-F808-41BE-BF03-39014F59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9F55D-D847-474B-95FD-B1B0949C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D2B15-5EB0-4749-89C0-9A739ED5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117C3-4024-4FCB-B173-9C3C82EA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A9951-2649-43EB-B399-72A0F498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7B3B-1DCA-42AB-8A7D-9C8811D7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CAC37-503A-42AE-9604-88FAE27E4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957EF-3A39-4F6E-B9D6-3F7C1560A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0D4A-6CD7-4BC8-BC09-C055A1A9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F9093-7A7C-4D3E-9385-087C8C00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07D69-BBB8-43F8-9C25-26A67C60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543B0-1CD3-4367-B207-D013294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C0B4-8FC7-4473-A43A-FACF541F5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E645-2A19-4C39-93D4-210DE6E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95C1-ED42-404A-9820-E0A73C1185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CD0F-641E-4E96-B467-AF9A121FA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CCB3-DA21-45A4-ADEC-0FBA516EF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8074-CC8B-442F-8686-D7B61492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ED48-381B-4B99-8014-E3A7408D6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6786F-FAAC-4A45-972B-4B1775DF6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1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E81-70A3-49AA-A563-423AB26D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57F7-176C-47F3-8B60-9726F568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14F19-AD53-4903-B6CC-40E89C45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9" y="0"/>
            <a:ext cx="11854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5D1-5B62-4A29-8CA3-FA64E09D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cluster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1DD3-2586-4695-8AE6-7D4F8452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4982A-ED4A-452B-80D5-8333443B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121"/>
            <a:ext cx="12192000" cy="32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6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D59-A963-4DC6-A752-5ADF5E99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7503-3C92-4E81-A8D9-4EA1ED10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2CA3-F2D1-480D-B759-6374B2B9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B193-4293-4A5C-B546-81461F6E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Multiuser (concurrency)</a:t>
            </a:r>
          </a:p>
          <a:p>
            <a:r>
              <a:rPr lang="en-US" dirty="0"/>
              <a:t>Distributed (*)</a:t>
            </a:r>
          </a:p>
        </p:txBody>
      </p:sp>
    </p:spTree>
    <p:extLst>
      <p:ext uri="{BB962C8B-B14F-4D97-AF65-F5344CB8AC3E}">
        <p14:creationId xmlns:p14="http://schemas.microsoft.com/office/powerpoint/2010/main" val="239108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3BD1-D14E-45A3-BB9B-BE8A83D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68A0-6E8F-451D-ADD7-1613E15A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8FE5C-1FA7-4BB4-A1CA-CC3DBFF4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403"/>
            <a:ext cx="12192000" cy="43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9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ED3A-475F-432F-B4AA-04A979B2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6336-83ED-4E32-B9DB-831DCB36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personas</a:t>
            </a:r>
          </a:p>
          <a:p>
            <a:r>
              <a:rPr lang="en-US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413880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</vt:lpstr>
      <vt:lpstr>PowerPoint Presentation</vt:lpstr>
      <vt:lpstr>Google cluster trace</vt:lpstr>
      <vt:lpstr>Operations</vt:lpstr>
      <vt:lpstr>Topics</vt:lpstr>
      <vt:lpstr>PowerPoint Presentation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Erns</dc:creator>
  <cp:lastModifiedBy>Erns</cp:lastModifiedBy>
  <cp:revision>6</cp:revision>
  <dcterms:created xsi:type="dcterms:W3CDTF">2018-05-07T12:59:44Z</dcterms:created>
  <dcterms:modified xsi:type="dcterms:W3CDTF">2018-05-07T14:23:22Z</dcterms:modified>
</cp:coreProperties>
</file>