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7984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B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803" y="1178222"/>
            <a:ext cx="9598819" cy="2506427"/>
          </a:xfrm>
        </p:spPr>
        <p:txBody>
          <a:bodyPr anchor="b"/>
          <a:lstStyle>
            <a:lvl1pPr algn="ctr">
              <a:defRPr sz="629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803" y="3781306"/>
            <a:ext cx="9598819" cy="1738167"/>
          </a:xfrm>
        </p:spPr>
        <p:txBody>
          <a:bodyPr/>
          <a:lstStyle>
            <a:lvl1pPr marL="0" indent="0" algn="ctr">
              <a:buNone/>
              <a:defRPr sz="2519"/>
            </a:lvl1pPr>
            <a:lvl2pPr marL="479923" indent="0" algn="ctr">
              <a:buNone/>
              <a:defRPr sz="2099"/>
            </a:lvl2pPr>
            <a:lvl3pPr marL="959846" indent="0" algn="ctr">
              <a:buNone/>
              <a:defRPr sz="1889"/>
            </a:lvl3pPr>
            <a:lvl4pPr marL="1439769" indent="0" algn="ctr">
              <a:buNone/>
              <a:defRPr sz="1680"/>
            </a:lvl4pPr>
            <a:lvl5pPr marL="1919691" indent="0" algn="ctr">
              <a:buNone/>
              <a:defRPr sz="1680"/>
            </a:lvl5pPr>
            <a:lvl6pPr marL="2399614" indent="0" algn="ctr">
              <a:buNone/>
              <a:defRPr sz="1680"/>
            </a:lvl6pPr>
            <a:lvl7pPr marL="2879537" indent="0" algn="ctr">
              <a:buNone/>
              <a:defRPr sz="1680"/>
            </a:lvl7pPr>
            <a:lvl8pPr marL="3359460" indent="0" algn="ctr">
              <a:buNone/>
              <a:defRPr sz="1680"/>
            </a:lvl8pPr>
            <a:lvl9pPr marL="3839383" indent="0" algn="ctr">
              <a:buNone/>
              <a:defRPr sz="168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E683-BC3D-4F99-8E4C-6ADEA83EDA4A}" type="datetimeFigureOut">
              <a:rPr lang="es-CO" smtClean="0"/>
              <a:t>24/05/2020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15C9-BECA-40C7-9193-0C0A81252A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034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E683-BC3D-4F99-8E4C-6ADEA83EDA4A}" type="datetimeFigureOut">
              <a:rPr lang="es-CO" smtClean="0"/>
              <a:t>24/05/2020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15C9-BECA-40C7-9193-0C0A81252A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614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873" y="383297"/>
            <a:ext cx="2759660" cy="610108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9892" y="383297"/>
            <a:ext cx="8119001" cy="610108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E683-BC3D-4F99-8E4C-6ADEA83EDA4A}" type="datetimeFigureOut">
              <a:rPr lang="es-CO" smtClean="0"/>
              <a:t>24/05/2020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15C9-BECA-40C7-9193-0C0A81252A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3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E683-BC3D-4F99-8E4C-6ADEA83EDA4A}" type="datetimeFigureOut">
              <a:rPr lang="es-CO" smtClean="0"/>
              <a:t>24/05/2020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15C9-BECA-40C7-9193-0C0A81252A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42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226" y="1794830"/>
            <a:ext cx="11038642" cy="2994714"/>
          </a:xfrm>
        </p:spPr>
        <p:txBody>
          <a:bodyPr anchor="b"/>
          <a:lstStyle>
            <a:lvl1pPr>
              <a:defRPr sz="629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226" y="4817875"/>
            <a:ext cx="11038642" cy="1574849"/>
          </a:xfrm>
        </p:spPr>
        <p:txBody>
          <a:bodyPr/>
          <a:lstStyle>
            <a:lvl1pPr marL="0" indent="0">
              <a:buNone/>
              <a:defRPr sz="2519">
                <a:solidFill>
                  <a:schemeClr val="tx1">
                    <a:tint val="75000"/>
                  </a:schemeClr>
                </a:solidFill>
              </a:defRPr>
            </a:lvl1pPr>
            <a:lvl2pPr marL="479923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2pPr>
            <a:lvl3pPr marL="959846" indent="0">
              <a:buNone/>
              <a:defRPr sz="1889">
                <a:solidFill>
                  <a:schemeClr val="tx1">
                    <a:tint val="75000"/>
                  </a:schemeClr>
                </a:solidFill>
              </a:defRPr>
            </a:lvl3pPr>
            <a:lvl4pPr marL="1439769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69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61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53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4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38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E683-BC3D-4F99-8E4C-6ADEA83EDA4A}" type="datetimeFigureOut">
              <a:rPr lang="es-CO" smtClean="0"/>
              <a:t>24/05/2020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15C9-BECA-40C7-9193-0C0A81252A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911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9892" y="1916484"/>
            <a:ext cx="5439331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9202" y="1916484"/>
            <a:ext cx="5439331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E683-BC3D-4F99-8E4C-6ADEA83EDA4A}" type="datetimeFigureOut">
              <a:rPr lang="es-CO" smtClean="0"/>
              <a:t>24/05/2020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15C9-BECA-40C7-9193-0C0A81252A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446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558" y="383297"/>
            <a:ext cx="11038642" cy="1391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559" y="1764832"/>
            <a:ext cx="5414333" cy="864917"/>
          </a:xfrm>
        </p:spPr>
        <p:txBody>
          <a:bodyPr anchor="b"/>
          <a:lstStyle>
            <a:lvl1pPr marL="0" indent="0">
              <a:buNone/>
              <a:defRPr sz="2519" b="1"/>
            </a:lvl1pPr>
            <a:lvl2pPr marL="479923" indent="0">
              <a:buNone/>
              <a:defRPr sz="2099" b="1"/>
            </a:lvl2pPr>
            <a:lvl3pPr marL="959846" indent="0">
              <a:buNone/>
              <a:defRPr sz="1889" b="1"/>
            </a:lvl3pPr>
            <a:lvl4pPr marL="1439769" indent="0">
              <a:buNone/>
              <a:defRPr sz="1680" b="1"/>
            </a:lvl4pPr>
            <a:lvl5pPr marL="1919691" indent="0">
              <a:buNone/>
              <a:defRPr sz="1680" b="1"/>
            </a:lvl5pPr>
            <a:lvl6pPr marL="2399614" indent="0">
              <a:buNone/>
              <a:defRPr sz="1680" b="1"/>
            </a:lvl6pPr>
            <a:lvl7pPr marL="2879537" indent="0">
              <a:buNone/>
              <a:defRPr sz="1680" b="1"/>
            </a:lvl7pPr>
            <a:lvl8pPr marL="3359460" indent="0">
              <a:buNone/>
              <a:defRPr sz="1680" b="1"/>
            </a:lvl8pPr>
            <a:lvl9pPr marL="3839383" indent="0">
              <a:buNone/>
              <a:defRPr sz="16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559" y="2629749"/>
            <a:ext cx="5414333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9202" y="1764832"/>
            <a:ext cx="5440998" cy="864917"/>
          </a:xfrm>
        </p:spPr>
        <p:txBody>
          <a:bodyPr anchor="b"/>
          <a:lstStyle>
            <a:lvl1pPr marL="0" indent="0">
              <a:buNone/>
              <a:defRPr sz="2519" b="1"/>
            </a:lvl1pPr>
            <a:lvl2pPr marL="479923" indent="0">
              <a:buNone/>
              <a:defRPr sz="2099" b="1"/>
            </a:lvl2pPr>
            <a:lvl3pPr marL="959846" indent="0">
              <a:buNone/>
              <a:defRPr sz="1889" b="1"/>
            </a:lvl3pPr>
            <a:lvl4pPr marL="1439769" indent="0">
              <a:buNone/>
              <a:defRPr sz="1680" b="1"/>
            </a:lvl4pPr>
            <a:lvl5pPr marL="1919691" indent="0">
              <a:buNone/>
              <a:defRPr sz="1680" b="1"/>
            </a:lvl5pPr>
            <a:lvl6pPr marL="2399614" indent="0">
              <a:buNone/>
              <a:defRPr sz="1680" b="1"/>
            </a:lvl6pPr>
            <a:lvl7pPr marL="2879537" indent="0">
              <a:buNone/>
              <a:defRPr sz="1680" b="1"/>
            </a:lvl7pPr>
            <a:lvl8pPr marL="3359460" indent="0">
              <a:buNone/>
              <a:defRPr sz="1680" b="1"/>
            </a:lvl8pPr>
            <a:lvl9pPr marL="3839383" indent="0">
              <a:buNone/>
              <a:defRPr sz="16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9202" y="2629749"/>
            <a:ext cx="5440998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E683-BC3D-4F99-8E4C-6ADEA83EDA4A}" type="datetimeFigureOut">
              <a:rPr lang="es-CO" smtClean="0"/>
              <a:t>24/05/2020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15C9-BECA-40C7-9193-0C0A81252A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992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E683-BC3D-4F99-8E4C-6ADEA83EDA4A}" type="datetimeFigureOut">
              <a:rPr lang="es-CO" smtClean="0"/>
              <a:t>24/05/2020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15C9-BECA-40C7-9193-0C0A81252A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064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E683-BC3D-4F99-8E4C-6ADEA83EDA4A}" type="datetimeFigureOut">
              <a:rPr lang="es-CO" smtClean="0"/>
              <a:t>24/05/2020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15C9-BECA-40C7-9193-0C0A81252A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756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559" y="479954"/>
            <a:ext cx="412782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0997" y="1036569"/>
            <a:ext cx="6479203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1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559" y="2159794"/>
            <a:ext cx="412782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23" indent="0">
              <a:buNone/>
              <a:defRPr sz="1470"/>
            </a:lvl2pPr>
            <a:lvl3pPr marL="959846" indent="0">
              <a:buNone/>
              <a:defRPr sz="1260"/>
            </a:lvl3pPr>
            <a:lvl4pPr marL="1439769" indent="0">
              <a:buNone/>
              <a:defRPr sz="1050"/>
            </a:lvl4pPr>
            <a:lvl5pPr marL="1919691" indent="0">
              <a:buNone/>
              <a:defRPr sz="1050"/>
            </a:lvl5pPr>
            <a:lvl6pPr marL="2399614" indent="0">
              <a:buNone/>
              <a:defRPr sz="1050"/>
            </a:lvl6pPr>
            <a:lvl7pPr marL="2879537" indent="0">
              <a:buNone/>
              <a:defRPr sz="1050"/>
            </a:lvl7pPr>
            <a:lvl8pPr marL="3359460" indent="0">
              <a:buNone/>
              <a:defRPr sz="1050"/>
            </a:lvl8pPr>
            <a:lvl9pPr marL="3839383" indent="0">
              <a:buNone/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E683-BC3D-4F99-8E4C-6ADEA83EDA4A}" type="datetimeFigureOut">
              <a:rPr lang="es-CO" smtClean="0"/>
              <a:t>24/05/2020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15C9-BECA-40C7-9193-0C0A81252A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1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559" y="479954"/>
            <a:ext cx="412782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0997" y="1036569"/>
            <a:ext cx="6479203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23" indent="0">
              <a:buNone/>
              <a:defRPr sz="2939"/>
            </a:lvl2pPr>
            <a:lvl3pPr marL="959846" indent="0">
              <a:buNone/>
              <a:defRPr sz="2519"/>
            </a:lvl3pPr>
            <a:lvl4pPr marL="1439769" indent="0">
              <a:buNone/>
              <a:defRPr sz="2099"/>
            </a:lvl4pPr>
            <a:lvl5pPr marL="1919691" indent="0">
              <a:buNone/>
              <a:defRPr sz="2099"/>
            </a:lvl5pPr>
            <a:lvl6pPr marL="2399614" indent="0">
              <a:buNone/>
              <a:defRPr sz="2099"/>
            </a:lvl6pPr>
            <a:lvl7pPr marL="2879537" indent="0">
              <a:buNone/>
              <a:defRPr sz="2099"/>
            </a:lvl7pPr>
            <a:lvl8pPr marL="3359460" indent="0">
              <a:buNone/>
              <a:defRPr sz="2099"/>
            </a:lvl8pPr>
            <a:lvl9pPr marL="3839383" indent="0">
              <a:buNone/>
              <a:defRPr sz="20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559" y="2159794"/>
            <a:ext cx="412782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23" indent="0">
              <a:buNone/>
              <a:defRPr sz="1470"/>
            </a:lvl2pPr>
            <a:lvl3pPr marL="959846" indent="0">
              <a:buNone/>
              <a:defRPr sz="1260"/>
            </a:lvl3pPr>
            <a:lvl4pPr marL="1439769" indent="0">
              <a:buNone/>
              <a:defRPr sz="1050"/>
            </a:lvl4pPr>
            <a:lvl5pPr marL="1919691" indent="0">
              <a:buNone/>
              <a:defRPr sz="1050"/>
            </a:lvl5pPr>
            <a:lvl6pPr marL="2399614" indent="0">
              <a:buNone/>
              <a:defRPr sz="1050"/>
            </a:lvl6pPr>
            <a:lvl7pPr marL="2879537" indent="0">
              <a:buNone/>
              <a:defRPr sz="1050"/>
            </a:lvl7pPr>
            <a:lvl8pPr marL="3359460" indent="0">
              <a:buNone/>
              <a:defRPr sz="1050"/>
            </a:lvl8pPr>
            <a:lvl9pPr marL="3839383" indent="0">
              <a:buNone/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E683-BC3D-4F99-8E4C-6ADEA83EDA4A}" type="datetimeFigureOut">
              <a:rPr lang="es-CO" smtClean="0"/>
              <a:t>24/05/2020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15C9-BECA-40C7-9193-0C0A81252A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924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9892" y="383297"/>
            <a:ext cx="1103864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892" y="1916484"/>
            <a:ext cx="1103864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9892" y="6672697"/>
            <a:ext cx="287964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8E683-BC3D-4F99-8E4C-6ADEA83EDA4A}" type="datetimeFigureOut">
              <a:rPr lang="es-CO" smtClean="0"/>
              <a:t>24/05/2020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39479" y="6672697"/>
            <a:ext cx="43194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8887" y="6672697"/>
            <a:ext cx="287964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515C9-BECA-40C7-9193-0C0A81252A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484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9846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61" indent="-239961" algn="l" defTabSz="95984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884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19" kern="1200">
          <a:solidFill>
            <a:schemeClr val="tx1"/>
          </a:solidFill>
          <a:latin typeface="+mn-lt"/>
          <a:ea typeface="+mn-ea"/>
          <a:cs typeface="+mn-cs"/>
        </a:defRPr>
      </a:lvl2pPr>
      <a:lvl3pPr marL="1199807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3pPr>
      <a:lvl4pPr marL="1679730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4pPr>
      <a:lvl5pPr marL="2159653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5pPr>
      <a:lvl6pPr marL="2639576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6pPr>
      <a:lvl7pPr marL="3119498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7pPr>
      <a:lvl8pPr marL="3599421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8pPr>
      <a:lvl9pPr marL="4079344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1pPr>
      <a:lvl2pPr marL="479923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2pPr>
      <a:lvl3pPr marL="959846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3pPr>
      <a:lvl4pPr marL="1439769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4pPr>
      <a:lvl5pPr marL="1919691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5pPr>
      <a:lvl6pPr marL="2399614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6pPr>
      <a:lvl7pPr marL="2879537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7pPr>
      <a:lvl8pPr marL="3359460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8pPr>
      <a:lvl9pPr marL="3839383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escarga el nuevo navegador Microsoft Edge | Microsoft">
            <a:extLst>
              <a:ext uri="{FF2B5EF4-FFF2-40B4-BE49-F238E27FC236}">
                <a16:creationId xmlns:a16="http://schemas.microsoft.com/office/drawing/2014/main" id="{09A332E2-E565-41F4-83C2-388FF72B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798425" cy="719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fer Freinds And Family - Vectores De Personas Usando Redes ...">
            <a:extLst>
              <a:ext uri="{FF2B5EF4-FFF2-40B4-BE49-F238E27FC236}">
                <a16:creationId xmlns:a16="http://schemas.microsoft.com/office/drawing/2014/main" id="{370D6A09-E536-412A-A9D1-9434FB0D6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123" y="1440874"/>
            <a:ext cx="8357144" cy="556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9CC8BE4-AED7-4922-B11E-35A5346AD70A}"/>
              </a:ext>
            </a:extLst>
          </p:cNvPr>
          <p:cNvSpPr/>
          <p:nvPr/>
        </p:nvSpPr>
        <p:spPr>
          <a:xfrm>
            <a:off x="3317406" y="259566"/>
            <a:ext cx="61636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 de contactos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EECFE83-830B-44DB-952A-4F78D12AA43B}"/>
              </a:ext>
            </a:extLst>
          </p:cNvPr>
          <p:cNvSpPr/>
          <p:nvPr/>
        </p:nvSpPr>
        <p:spPr>
          <a:xfrm>
            <a:off x="3550577" y="1013482"/>
            <a:ext cx="56972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© 2020 </a:t>
            </a:r>
            <a:r>
              <a:rPr lang="es-ES" sz="160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Nicolás Rendón Arias, Manuel Bermúdez, Oscar Julián Toro</a:t>
            </a:r>
          </a:p>
        </p:txBody>
      </p:sp>
      <p:pic>
        <p:nvPicPr>
          <p:cNvPr id="1038" name="Picture 14" descr="Psicosemana**">
            <a:extLst>
              <a:ext uri="{FF2B5EF4-FFF2-40B4-BE49-F238E27FC236}">
                <a16:creationId xmlns:a16="http://schemas.microsoft.com/office/drawing/2014/main" id="{63086B25-3A8B-4C02-9234-2F34EC4FE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10" y="5289911"/>
            <a:ext cx="1905000" cy="1457325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  <a:reflection blurRad="6350" stA="50000" endA="295" endPos="92000" dist="101600" dir="5400000" sy="-100000" algn="bl" rotWithShape="0"/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3DAB5810-ED45-46A0-B640-82A154E51F63}"/>
              </a:ext>
            </a:extLst>
          </p:cNvPr>
          <p:cNvSpPr/>
          <p:nvPr/>
        </p:nvSpPr>
        <p:spPr>
          <a:xfrm>
            <a:off x="11804073" y="6408682"/>
            <a:ext cx="7099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s-ES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0000" endA="300" endPos="50000" dist="29997" dir="5400000" sy="-100000" algn="bl" rotWithShape="0"/>
                </a:effectLst>
              </a:rPr>
              <a:t>V1.0</a:t>
            </a:r>
            <a:endParaRPr lang="es-ES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601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escarga el nuevo navegador Microsoft Edge | Microsoft">
            <a:extLst>
              <a:ext uri="{FF2B5EF4-FFF2-40B4-BE49-F238E27FC236}">
                <a16:creationId xmlns:a16="http://schemas.microsoft.com/office/drawing/2014/main" id="{09A332E2-E565-41F4-83C2-388FF72B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798425" cy="719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9CC8BE4-AED7-4922-B11E-35A5346AD70A}"/>
              </a:ext>
            </a:extLst>
          </p:cNvPr>
          <p:cNvSpPr/>
          <p:nvPr/>
        </p:nvSpPr>
        <p:spPr>
          <a:xfrm>
            <a:off x="8932947" y="188795"/>
            <a:ext cx="37250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 de contactos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EECFE83-830B-44DB-952A-4F78D12AA43B}"/>
              </a:ext>
            </a:extLst>
          </p:cNvPr>
          <p:cNvSpPr/>
          <p:nvPr/>
        </p:nvSpPr>
        <p:spPr>
          <a:xfrm>
            <a:off x="8839641" y="6790149"/>
            <a:ext cx="367440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0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0000" endA="300" endPos="50000" dist="29997" dir="5400000" sy="-100000" algn="bl" rotWithShape="0"/>
                </a:effectLst>
              </a:rPr>
              <a:t>© 2020 </a:t>
            </a:r>
            <a:r>
              <a:rPr lang="es-ES" sz="100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0000" endA="300" endPos="50000" dist="29997" dir="5400000" sy="-100000" algn="bl" rotWithShape="0"/>
                </a:effectLst>
              </a:rPr>
              <a:t>Nicolás Rendón Arias, Manuel Bermúdez, Oscar Julián Toro</a:t>
            </a:r>
          </a:p>
        </p:txBody>
      </p:sp>
      <p:pic>
        <p:nvPicPr>
          <p:cNvPr id="1038" name="Picture 14" descr="Psicosemana**">
            <a:extLst>
              <a:ext uri="{FF2B5EF4-FFF2-40B4-BE49-F238E27FC236}">
                <a16:creationId xmlns:a16="http://schemas.microsoft.com/office/drawing/2014/main" id="{63086B25-3A8B-4C02-9234-2F34EC4FE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9" y="6281402"/>
            <a:ext cx="815545" cy="623892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  <a:reflection blurRad="6350" stA="50000" endA="295" endPos="92000" dist="101600" dir="5400000" sy="-100000" algn="bl" rotWithShape="0"/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3DAB5810-ED45-46A0-B640-82A154E51F63}"/>
              </a:ext>
            </a:extLst>
          </p:cNvPr>
          <p:cNvSpPr/>
          <p:nvPr/>
        </p:nvSpPr>
        <p:spPr>
          <a:xfrm>
            <a:off x="11804073" y="6408682"/>
            <a:ext cx="7099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s-ES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0000" endA="300" endPos="50000" dist="29997" dir="5400000" sy="-100000" algn="bl" rotWithShape="0"/>
                </a:effectLst>
              </a:rPr>
              <a:t>V1.0</a:t>
            </a:r>
            <a:endParaRPr lang="es-ES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90FB28F-470D-4A74-80CE-D5760E138E50}"/>
              </a:ext>
            </a:extLst>
          </p:cNvPr>
          <p:cNvSpPr/>
          <p:nvPr/>
        </p:nvSpPr>
        <p:spPr>
          <a:xfrm>
            <a:off x="140419" y="188795"/>
            <a:ext cx="70487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a Meridian" panose="02000500000000000000" pitchFamily="2" charset="0"/>
              </a:rPr>
              <a:t>Diagrama de clases UML</a:t>
            </a:r>
          </a:p>
        </p:txBody>
      </p:sp>
      <p:graphicFrame>
        <p:nvGraphicFramePr>
          <p:cNvPr id="9" name="Tabla 10">
            <a:extLst>
              <a:ext uri="{FF2B5EF4-FFF2-40B4-BE49-F238E27FC236}">
                <a16:creationId xmlns:a16="http://schemas.microsoft.com/office/drawing/2014/main" id="{72F146A6-D606-41F0-AB1B-09436FA3C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8154"/>
              </p:ext>
            </p:extLst>
          </p:nvPr>
        </p:nvGraphicFramePr>
        <p:xfrm>
          <a:off x="5248063" y="1841503"/>
          <a:ext cx="2274957" cy="31534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4957">
                  <a:extLst>
                    <a:ext uri="{9D8B030D-6E8A-4147-A177-3AD203B41FA5}">
                      <a16:colId xmlns:a16="http://schemas.microsoft.com/office/drawing/2014/main" val="304477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bg1"/>
                          </a:solidFill>
                        </a:rPr>
                        <a:t>CONTACTO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75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Nombre: </a:t>
                      </a:r>
                      <a:r>
                        <a:rPr lang="es-CO" dirty="0" err="1"/>
                        <a:t>String</a:t>
                      </a:r>
                      <a:r>
                        <a:rPr lang="es-CO" dirty="0"/>
                        <a:t>()</a:t>
                      </a:r>
                    </a:p>
                    <a:p>
                      <a:r>
                        <a:rPr lang="es-CO" dirty="0"/>
                        <a:t>Apodo: </a:t>
                      </a:r>
                      <a:r>
                        <a:rPr lang="es-CO" dirty="0" err="1"/>
                        <a:t>String</a:t>
                      </a:r>
                      <a:r>
                        <a:rPr lang="es-CO" dirty="0"/>
                        <a:t>()</a:t>
                      </a:r>
                    </a:p>
                    <a:p>
                      <a:r>
                        <a:rPr lang="es-CO" dirty="0"/>
                        <a:t>Teléfono: </a:t>
                      </a:r>
                      <a:r>
                        <a:rPr lang="es-CO" dirty="0" err="1"/>
                        <a:t>Int</a:t>
                      </a:r>
                      <a:r>
                        <a:rPr lang="es-CO" dirty="0"/>
                        <a:t>()</a:t>
                      </a:r>
                    </a:p>
                    <a:p>
                      <a:r>
                        <a:rPr lang="es-CO" dirty="0"/>
                        <a:t>Correo: </a:t>
                      </a:r>
                      <a:r>
                        <a:rPr lang="es-CO" dirty="0" err="1"/>
                        <a:t>String</a:t>
                      </a:r>
                      <a:r>
                        <a:rPr lang="es-CO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1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Crear()</a:t>
                      </a:r>
                    </a:p>
                    <a:p>
                      <a:r>
                        <a:rPr lang="es-CO" dirty="0"/>
                        <a:t>Modificar()</a:t>
                      </a:r>
                    </a:p>
                    <a:p>
                      <a:r>
                        <a:rPr lang="es-CO" dirty="0"/>
                        <a:t>Eliminar()</a:t>
                      </a:r>
                    </a:p>
                    <a:p>
                      <a:r>
                        <a:rPr lang="es-CO" dirty="0"/>
                        <a:t>Bloquear()</a:t>
                      </a:r>
                    </a:p>
                    <a:p>
                      <a:r>
                        <a:rPr lang="es-CO" dirty="0"/>
                        <a:t>Actualizar()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394335"/>
                  </a:ext>
                </a:extLst>
              </a:tr>
            </a:tbl>
          </a:graphicData>
        </a:graphic>
      </p:graphicFrame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079A0363-58EB-4982-A7DF-F94B80244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99143"/>
              </p:ext>
            </p:extLst>
          </p:nvPr>
        </p:nvGraphicFramePr>
        <p:xfrm>
          <a:off x="6385541" y="5870937"/>
          <a:ext cx="2274957" cy="11380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4957">
                  <a:extLst>
                    <a:ext uri="{9D8B030D-6E8A-4147-A177-3AD203B41FA5}">
                      <a16:colId xmlns:a16="http://schemas.microsoft.com/office/drawing/2014/main" val="304477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ELIMINAR()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75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Spinbox.get</a:t>
                      </a:r>
                      <a:r>
                        <a:rPr lang="es-CO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1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Eliminar()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394335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82BCC060-6A57-4A64-A6BF-6E4D80048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68105"/>
              </p:ext>
            </p:extLst>
          </p:nvPr>
        </p:nvGraphicFramePr>
        <p:xfrm>
          <a:off x="8991799" y="4402154"/>
          <a:ext cx="2274957" cy="22896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4957">
                  <a:extLst>
                    <a:ext uri="{9D8B030D-6E8A-4147-A177-3AD203B41FA5}">
                      <a16:colId xmlns:a16="http://schemas.microsoft.com/office/drawing/2014/main" val="304477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BLOQUEAR()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75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Spinbox.get</a:t>
                      </a:r>
                      <a:r>
                        <a:rPr lang="es-CO" dirty="0"/>
                        <a:t>()</a:t>
                      </a:r>
                    </a:p>
                    <a:p>
                      <a:r>
                        <a:rPr lang="es-CO" dirty="0" err="1"/>
                        <a:t>Archivo.open</a:t>
                      </a:r>
                      <a:r>
                        <a:rPr lang="es-CO" dirty="0"/>
                        <a:t>()</a:t>
                      </a:r>
                    </a:p>
                    <a:p>
                      <a:r>
                        <a:rPr lang="es-CO" dirty="0" err="1"/>
                        <a:t>Archivo.close</a:t>
                      </a:r>
                      <a:r>
                        <a:rPr lang="es-CO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1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Bloquear()</a:t>
                      </a:r>
                    </a:p>
                    <a:p>
                      <a:r>
                        <a:rPr lang="es-CO" dirty="0"/>
                        <a:t>Blq1()</a:t>
                      </a:r>
                    </a:p>
                    <a:p>
                      <a:r>
                        <a:rPr lang="es-CO" dirty="0" err="1"/>
                        <a:t>Reload</a:t>
                      </a:r>
                      <a:r>
                        <a:rPr lang="es-CO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394335"/>
                  </a:ext>
                </a:extLst>
              </a:tr>
            </a:tbl>
          </a:graphicData>
        </a:graphic>
      </p:graphicFrame>
      <p:graphicFrame>
        <p:nvGraphicFramePr>
          <p:cNvPr id="13" name="Tabla 10">
            <a:extLst>
              <a:ext uri="{FF2B5EF4-FFF2-40B4-BE49-F238E27FC236}">
                <a16:creationId xmlns:a16="http://schemas.microsoft.com/office/drawing/2014/main" id="{650F77EC-77D4-4D6B-9C43-6B6B491A7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30140"/>
              </p:ext>
            </p:extLst>
          </p:nvPr>
        </p:nvGraphicFramePr>
        <p:xfrm>
          <a:off x="1057063" y="4224244"/>
          <a:ext cx="2274957" cy="20017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4957">
                  <a:extLst>
                    <a:ext uri="{9D8B030D-6E8A-4147-A177-3AD203B41FA5}">
                      <a16:colId xmlns:a16="http://schemas.microsoft.com/office/drawing/2014/main" val="304477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ACTUALIZAR()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75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Spinbox.get</a:t>
                      </a:r>
                      <a:r>
                        <a:rPr lang="es-CO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1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Eliminar()</a:t>
                      </a:r>
                    </a:p>
                    <a:p>
                      <a:r>
                        <a:rPr lang="es-CO" dirty="0" err="1"/>
                        <a:t>Reload</a:t>
                      </a:r>
                      <a:r>
                        <a:rPr lang="es-CO" dirty="0"/>
                        <a:t>()</a:t>
                      </a:r>
                    </a:p>
                    <a:p>
                      <a:r>
                        <a:rPr lang="es-CO" dirty="0" err="1"/>
                        <a:t>EscribirArchivo</a:t>
                      </a:r>
                      <a:r>
                        <a:rPr lang="es-CO" dirty="0"/>
                        <a:t>()</a:t>
                      </a:r>
                    </a:p>
                    <a:p>
                      <a:r>
                        <a:rPr lang="es-CO" dirty="0"/>
                        <a:t>Crear()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394335"/>
                  </a:ext>
                </a:extLst>
              </a:tr>
            </a:tbl>
          </a:graphicData>
        </a:graphic>
      </p:graphicFrame>
      <p:graphicFrame>
        <p:nvGraphicFramePr>
          <p:cNvPr id="15" name="Tabla 10">
            <a:extLst>
              <a:ext uri="{FF2B5EF4-FFF2-40B4-BE49-F238E27FC236}">
                <a16:creationId xmlns:a16="http://schemas.microsoft.com/office/drawing/2014/main" id="{B730F54E-3408-49DB-89AA-DB5E78AC9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148498"/>
              </p:ext>
            </p:extLst>
          </p:nvPr>
        </p:nvGraphicFramePr>
        <p:xfrm>
          <a:off x="3597059" y="5870937"/>
          <a:ext cx="2274957" cy="11380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4957">
                  <a:extLst>
                    <a:ext uri="{9D8B030D-6E8A-4147-A177-3AD203B41FA5}">
                      <a16:colId xmlns:a16="http://schemas.microsoft.com/office/drawing/2014/main" val="304477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GUARDAR()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75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StringVar.get</a:t>
                      </a:r>
                      <a:r>
                        <a:rPr lang="es-CO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1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Command</a:t>
                      </a:r>
                      <a:r>
                        <a:rPr lang="es-CO" dirty="0"/>
                        <a:t>=guardar()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394335"/>
                  </a:ext>
                </a:extLst>
              </a:tr>
            </a:tbl>
          </a:graphicData>
        </a:graphic>
      </p:graphicFrame>
      <p:graphicFrame>
        <p:nvGraphicFramePr>
          <p:cNvPr id="16" name="Tabla 10">
            <a:extLst>
              <a:ext uri="{FF2B5EF4-FFF2-40B4-BE49-F238E27FC236}">
                <a16:creationId xmlns:a16="http://schemas.microsoft.com/office/drawing/2014/main" id="{6F41B350-80EC-4226-9AC3-06C37AF81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823055"/>
              </p:ext>
            </p:extLst>
          </p:nvPr>
        </p:nvGraphicFramePr>
        <p:xfrm>
          <a:off x="703673" y="2240283"/>
          <a:ext cx="2274957" cy="17138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4957">
                  <a:extLst>
                    <a:ext uri="{9D8B030D-6E8A-4147-A177-3AD203B41FA5}">
                      <a16:colId xmlns:a16="http://schemas.microsoft.com/office/drawing/2014/main" val="304477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ESCRIBIRARCHIVO()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75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Crear.get</a:t>
                      </a:r>
                      <a:r>
                        <a:rPr lang="es-CO" dirty="0"/>
                        <a:t>()</a:t>
                      </a:r>
                    </a:p>
                    <a:p>
                      <a:r>
                        <a:rPr lang="es-CO" dirty="0" err="1"/>
                        <a:t>Guardar.get</a:t>
                      </a:r>
                      <a:r>
                        <a:rPr lang="es-CO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1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Archivo.open</a:t>
                      </a:r>
                      <a:r>
                        <a:rPr lang="es-CO" dirty="0"/>
                        <a:t>()</a:t>
                      </a:r>
                    </a:p>
                    <a:p>
                      <a:r>
                        <a:rPr lang="es-CO" dirty="0" err="1"/>
                        <a:t>Archivo.close</a:t>
                      </a:r>
                      <a:r>
                        <a:rPr lang="es-CO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394335"/>
                  </a:ext>
                </a:extLst>
              </a:tr>
            </a:tbl>
          </a:graphicData>
        </a:graphic>
      </p:graphicFrame>
      <p:graphicFrame>
        <p:nvGraphicFramePr>
          <p:cNvPr id="17" name="Tabla 10">
            <a:extLst>
              <a:ext uri="{FF2B5EF4-FFF2-40B4-BE49-F238E27FC236}">
                <a16:creationId xmlns:a16="http://schemas.microsoft.com/office/drawing/2014/main" id="{1EF2AA5E-7B78-476F-A6D8-BB1FB4B06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63461"/>
              </p:ext>
            </p:extLst>
          </p:nvPr>
        </p:nvGraphicFramePr>
        <p:xfrm>
          <a:off x="9781407" y="2240283"/>
          <a:ext cx="2274957" cy="20017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4957">
                  <a:extLst>
                    <a:ext uri="{9D8B030D-6E8A-4147-A177-3AD203B41FA5}">
                      <a16:colId xmlns:a16="http://schemas.microsoft.com/office/drawing/2014/main" val="304477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DESBLOQUEAR()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75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Spinbox.get</a:t>
                      </a:r>
                      <a:r>
                        <a:rPr lang="es-CO" dirty="0"/>
                        <a:t>()</a:t>
                      </a:r>
                    </a:p>
                    <a:p>
                      <a:r>
                        <a:rPr lang="es-CO" dirty="0" err="1"/>
                        <a:t>Archivo.open</a:t>
                      </a:r>
                      <a:r>
                        <a:rPr lang="es-CO" dirty="0"/>
                        <a:t>()</a:t>
                      </a:r>
                    </a:p>
                    <a:p>
                      <a:r>
                        <a:rPr lang="es-CO" dirty="0" err="1"/>
                        <a:t>Archivo.close</a:t>
                      </a:r>
                      <a:r>
                        <a:rPr lang="es-CO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1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Desbloquear()</a:t>
                      </a:r>
                    </a:p>
                    <a:p>
                      <a:r>
                        <a:rPr lang="es-CO" dirty="0" err="1"/>
                        <a:t>Reload</a:t>
                      </a:r>
                      <a:r>
                        <a:rPr lang="es-CO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394335"/>
                  </a:ext>
                </a:extLst>
              </a:tr>
            </a:tbl>
          </a:graphicData>
        </a:graphic>
      </p:graphicFrame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3D148C82-5C0C-4041-88D6-0E19BB78DC3D}"/>
              </a:ext>
            </a:extLst>
          </p:cNvPr>
          <p:cNvCxnSpPr/>
          <p:nvPr/>
        </p:nvCxnSpPr>
        <p:spPr>
          <a:xfrm>
            <a:off x="7523019" y="4402154"/>
            <a:ext cx="1468780" cy="218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Diagrama de flujo: decisión 18">
            <a:extLst>
              <a:ext uri="{FF2B5EF4-FFF2-40B4-BE49-F238E27FC236}">
                <a16:creationId xmlns:a16="http://schemas.microsoft.com/office/drawing/2014/main" id="{26AB0A3C-B8F0-401A-81A7-7853331F040E}"/>
              </a:ext>
            </a:extLst>
          </p:cNvPr>
          <p:cNvSpPr/>
          <p:nvPr/>
        </p:nvSpPr>
        <p:spPr>
          <a:xfrm>
            <a:off x="8710750" y="4532798"/>
            <a:ext cx="278296" cy="16786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3FB14528-37F3-45C5-ABB9-800F1327CAA9}"/>
              </a:ext>
            </a:extLst>
          </p:cNvPr>
          <p:cNvCxnSpPr>
            <a:cxnSpLocks/>
          </p:cNvCxnSpPr>
          <p:nvPr/>
        </p:nvCxnSpPr>
        <p:spPr>
          <a:xfrm flipV="1">
            <a:off x="7523019" y="2421285"/>
            <a:ext cx="2258388" cy="1980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Diagrama de flujo: decisión 20">
            <a:extLst>
              <a:ext uri="{FF2B5EF4-FFF2-40B4-BE49-F238E27FC236}">
                <a16:creationId xmlns:a16="http://schemas.microsoft.com/office/drawing/2014/main" id="{F3B34124-E971-4BFB-BE52-B340898744E0}"/>
              </a:ext>
            </a:extLst>
          </p:cNvPr>
          <p:cNvSpPr/>
          <p:nvPr/>
        </p:nvSpPr>
        <p:spPr>
          <a:xfrm>
            <a:off x="9501411" y="2337354"/>
            <a:ext cx="278296" cy="16786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83CDF7A9-C4B6-4E2E-8048-F2CD5FDBB0DC}"/>
              </a:ext>
            </a:extLst>
          </p:cNvPr>
          <p:cNvCxnSpPr/>
          <p:nvPr/>
        </p:nvCxnSpPr>
        <p:spPr>
          <a:xfrm rot="10800000">
            <a:off x="2978631" y="2421284"/>
            <a:ext cx="2269433" cy="11396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14DAB716-18EC-4A5C-8ABC-94E78C9D6EA6}"/>
              </a:ext>
            </a:extLst>
          </p:cNvPr>
          <p:cNvCxnSpPr/>
          <p:nvPr/>
        </p:nvCxnSpPr>
        <p:spPr>
          <a:xfrm rot="10800000">
            <a:off x="2978631" y="2421285"/>
            <a:ext cx="2269433" cy="14699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iagrama de flujo: decisión 23">
            <a:extLst>
              <a:ext uri="{FF2B5EF4-FFF2-40B4-BE49-F238E27FC236}">
                <a16:creationId xmlns:a16="http://schemas.microsoft.com/office/drawing/2014/main" id="{8A1FB09D-F929-48A9-A1FA-416542827588}"/>
              </a:ext>
            </a:extLst>
          </p:cNvPr>
          <p:cNvSpPr/>
          <p:nvPr/>
        </p:nvSpPr>
        <p:spPr>
          <a:xfrm>
            <a:off x="2980330" y="2337354"/>
            <a:ext cx="278296" cy="16786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25" name="Tabla 31">
            <a:extLst>
              <a:ext uri="{FF2B5EF4-FFF2-40B4-BE49-F238E27FC236}">
                <a16:creationId xmlns:a16="http://schemas.microsoft.com/office/drawing/2014/main" id="{E6C217C0-5A00-445F-8190-FB8F263F1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57727"/>
              </p:ext>
            </p:extLst>
          </p:nvPr>
        </p:nvGraphicFramePr>
        <p:xfrm>
          <a:off x="2603700" y="896625"/>
          <a:ext cx="1275517" cy="3793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5517">
                  <a:extLst>
                    <a:ext uri="{9D8B030D-6E8A-4147-A177-3AD203B41FA5}">
                      <a16:colId xmlns:a16="http://schemas.microsoft.com/office/drawing/2014/main" val="968642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Ventana()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129171"/>
                  </a:ext>
                </a:extLst>
              </a:tr>
            </a:tbl>
          </a:graphicData>
        </a:graphic>
      </p:graphicFrame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AB312502-23F2-4DEB-9B58-DF86CE718C8F}"/>
              </a:ext>
            </a:extLst>
          </p:cNvPr>
          <p:cNvCxnSpPr>
            <a:cxnSpLocks/>
            <a:endCxn id="25" idx="3"/>
          </p:cNvCxnSpPr>
          <p:nvPr/>
        </p:nvCxnSpPr>
        <p:spPr>
          <a:xfrm rot="10800000">
            <a:off x="3879218" y="1086299"/>
            <a:ext cx="1368847" cy="8972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23AFD059-FA7F-417B-ABFF-CE47A1BDB0FC}"/>
              </a:ext>
            </a:extLst>
          </p:cNvPr>
          <p:cNvSpPr/>
          <p:nvPr/>
        </p:nvSpPr>
        <p:spPr>
          <a:xfrm>
            <a:off x="3879217" y="1001870"/>
            <a:ext cx="225287" cy="185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B8C67C5-FE43-45E8-8775-0E79E142B3B6}"/>
              </a:ext>
            </a:extLst>
          </p:cNvPr>
          <p:cNvCxnSpPr/>
          <p:nvPr/>
        </p:nvCxnSpPr>
        <p:spPr>
          <a:xfrm flipH="1">
            <a:off x="3332020" y="4700659"/>
            <a:ext cx="19160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F6E46F9-4864-4A05-BD4E-2100E3B9E58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523019" y="5501974"/>
            <a:ext cx="0" cy="36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309F2FC-7D9B-43EF-B455-3FE46F3A784F}"/>
              </a:ext>
            </a:extLst>
          </p:cNvPr>
          <p:cNvCxnSpPr>
            <a:cxnSpLocks/>
          </p:cNvCxnSpPr>
          <p:nvPr/>
        </p:nvCxnSpPr>
        <p:spPr>
          <a:xfrm>
            <a:off x="5051489" y="5513735"/>
            <a:ext cx="0" cy="36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76A0E0F-B730-4B26-806A-278E8CC063BC}"/>
              </a:ext>
            </a:extLst>
          </p:cNvPr>
          <p:cNvCxnSpPr/>
          <p:nvPr/>
        </p:nvCxnSpPr>
        <p:spPr>
          <a:xfrm>
            <a:off x="5051489" y="5501974"/>
            <a:ext cx="24715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DA521A80-65A8-405F-9043-BD408C919048}"/>
              </a:ext>
            </a:extLst>
          </p:cNvPr>
          <p:cNvCxnSpPr>
            <a:cxnSpLocks/>
          </p:cNvCxnSpPr>
          <p:nvPr/>
        </p:nvCxnSpPr>
        <p:spPr>
          <a:xfrm>
            <a:off x="6294983" y="4994913"/>
            <a:ext cx="0" cy="507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2A5E146-E38B-456E-802A-1DAF1641B8A0}"/>
              </a:ext>
            </a:extLst>
          </p:cNvPr>
          <p:cNvCxnSpPr/>
          <p:nvPr/>
        </p:nvCxnSpPr>
        <p:spPr>
          <a:xfrm>
            <a:off x="8534400" y="264423"/>
            <a:ext cx="0" cy="4335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273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153</Words>
  <Application>Microsoft Office PowerPoint</Application>
  <PresentationFormat>Personalizado</PresentationFormat>
  <Paragraphs>48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Ava Meridian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Nicolás Rendón Arias</dc:creator>
  <cp:lastModifiedBy>Nicolás Rendón Arias</cp:lastModifiedBy>
  <cp:revision>3</cp:revision>
  <dcterms:created xsi:type="dcterms:W3CDTF">2020-05-24T19:24:12Z</dcterms:created>
  <dcterms:modified xsi:type="dcterms:W3CDTF">2020-05-24T21:24:24Z</dcterms:modified>
</cp:coreProperties>
</file>