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15838488" cy="13608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4A4"/>
    <a:srgbClr val="A2A1A1"/>
    <a:srgbClr val="D38A59"/>
    <a:srgbClr val="4B4B4B"/>
    <a:srgbClr val="5B5555"/>
    <a:srgbClr val="615B5B"/>
    <a:srgbClr val="706A6A"/>
    <a:srgbClr val="282828"/>
    <a:srgbClr val="3B3838"/>
    <a:srgbClr val="18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>
        <p:scale>
          <a:sx n="50" d="100"/>
          <a:sy n="50" d="100"/>
        </p:scale>
        <p:origin x="94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887" y="2227059"/>
            <a:ext cx="13462715" cy="4737617"/>
          </a:xfrm>
        </p:spPr>
        <p:txBody>
          <a:bodyPr anchor="b"/>
          <a:lstStyle>
            <a:lvl1pPr algn="ctr">
              <a:defRPr sz="1039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811" y="7147377"/>
            <a:ext cx="11878866" cy="3285461"/>
          </a:xfrm>
        </p:spPr>
        <p:txBody>
          <a:bodyPr/>
          <a:lstStyle>
            <a:lvl1pPr marL="0" indent="0" algn="ctr">
              <a:buNone/>
              <a:defRPr sz="4157"/>
            </a:lvl1pPr>
            <a:lvl2pPr marL="791916" indent="0" algn="ctr">
              <a:buNone/>
              <a:defRPr sz="3464"/>
            </a:lvl2pPr>
            <a:lvl3pPr marL="1583832" indent="0" algn="ctr">
              <a:buNone/>
              <a:defRPr sz="3118"/>
            </a:lvl3pPr>
            <a:lvl4pPr marL="2375748" indent="0" algn="ctr">
              <a:buNone/>
              <a:defRPr sz="2771"/>
            </a:lvl4pPr>
            <a:lvl5pPr marL="3167664" indent="0" algn="ctr">
              <a:buNone/>
              <a:defRPr sz="2771"/>
            </a:lvl5pPr>
            <a:lvl6pPr marL="3959581" indent="0" algn="ctr">
              <a:buNone/>
              <a:defRPr sz="2771"/>
            </a:lvl6pPr>
            <a:lvl7pPr marL="4751497" indent="0" algn="ctr">
              <a:buNone/>
              <a:defRPr sz="2771"/>
            </a:lvl7pPr>
            <a:lvl8pPr marL="5543413" indent="0" algn="ctr">
              <a:buNone/>
              <a:defRPr sz="2771"/>
            </a:lvl8pPr>
            <a:lvl9pPr marL="6335329" indent="0" algn="ctr">
              <a:buNone/>
              <a:defRPr sz="2771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CB3-9370-41B3-9814-192D1E17D446}" type="datetimeFigureOut">
              <a:rPr lang="es-CO" smtClean="0"/>
              <a:t>24/05/2020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ADBA-66CB-47BE-9403-0248727BE8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99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CB3-9370-41B3-9814-192D1E17D446}" type="datetimeFigureOut">
              <a:rPr lang="es-CO" smtClean="0"/>
              <a:t>24/05/2020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ADBA-66CB-47BE-9403-0248727BE8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649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4419" y="724503"/>
            <a:ext cx="3415174" cy="1153219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8897" y="724503"/>
            <a:ext cx="10047541" cy="1153219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CB3-9370-41B3-9814-192D1E17D446}" type="datetimeFigureOut">
              <a:rPr lang="es-CO" smtClean="0"/>
              <a:t>24/05/2020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ADBA-66CB-47BE-9403-0248727BE8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371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CB3-9370-41B3-9814-192D1E17D446}" type="datetimeFigureOut">
              <a:rPr lang="es-CO" smtClean="0"/>
              <a:t>24/05/2020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ADBA-66CB-47BE-9403-0248727BE8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141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648" y="3392566"/>
            <a:ext cx="13660696" cy="5660570"/>
          </a:xfrm>
        </p:spPr>
        <p:txBody>
          <a:bodyPr anchor="b"/>
          <a:lstStyle>
            <a:lvl1pPr>
              <a:defRPr sz="1039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648" y="9106687"/>
            <a:ext cx="13660696" cy="2976760"/>
          </a:xfrm>
        </p:spPr>
        <p:txBody>
          <a:bodyPr/>
          <a:lstStyle>
            <a:lvl1pPr marL="0" indent="0">
              <a:buNone/>
              <a:defRPr sz="4157">
                <a:solidFill>
                  <a:schemeClr val="tx1"/>
                </a:solidFill>
              </a:defRPr>
            </a:lvl1pPr>
            <a:lvl2pPr marL="791916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2pPr>
            <a:lvl3pPr marL="1583832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3pPr>
            <a:lvl4pPr marL="2375748" indent="0">
              <a:buNone/>
              <a:defRPr sz="2771">
                <a:solidFill>
                  <a:schemeClr val="tx1">
                    <a:tint val="75000"/>
                  </a:schemeClr>
                </a:solidFill>
              </a:defRPr>
            </a:lvl4pPr>
            <a:lvl5pPr marL="3167664" indent="0">
              <a:buNone/>
              <a:defRPr sz="2771">
                <a:solidFill>
                  <a:schemeClr val="tx1">
                    <a:tint val="75000"/>
                  </a:schemeClr>
                </a:solidFill>
              </a:defRPr>
            </a:lvl5pPr>
            <a:lvl6pPr marL="3959581" indent="0">
              <a:buNone/>
              <a:defRPr sz="2771">
                <a:solidFill>
                  <a:schemeClr val="tx1">
                    <a:tint val="75000"/>
                  </a:schemeClr>
                </a:solidFill>
              </a:defRPr>
            </a:lvl6pPr>
            <a:lvl7pPr marL="4751497" indent="0">
              <a:buNone/>
              <a:defRPr sz="2771">
                <a:solidFill>
                  <a:schemeClr val="tx1">
                    <a:tint val="75000"/>
                  </a:schemeClr>
                </a:solidFill>
              </a:defRPr>
            </a:lvl7pPr>
            <a:lvl8pPr marL="5543413" indent="0">
              <a:buNone/>
              <a:defRPr sz="2771">
                <a:solidFill>
                  <a:schemeClr val="tx1">
                    <a:tint val="75000"/>
                  </a:schemeClr>
                </a:solidFill>
              </a:defRPr>
            </a:lvl8pPr>
            <a:lvl9pPr marL="6335329" indent="0">
              <a:buNone/>
              <a:defRPr sz="27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CB3-9370-41B3-9814-192D1E17D446}" type="datetimeFigureOut">
              <a:rPr lang="es-CO" smtClean="0"/>
              <a:t>24/05/2020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ADBA-66CB-47BE-9403-0248727BE8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934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8896" y="3622513"/>
            <a:ext cx="6731357" cy="8634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8235" y="3622513"/>
            <a:ext cx="6731357" cy="8634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CB3-9370-41B3-9814-192D1E17D446}" type="datetimeFigureOut">
              <a:rPr lang="es-CO" smtClean="0"/>
              <a:t>24/05/2020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ADBA-66CB-47BE-9403-0248727BE8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663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959" y="724505"/>
            <a:ext cx="13660696" cy="26302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961" y="3335863"/>
            <a:ext cx="6700422" cy="1634855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16" indent="0">
              <a:buNone/>
              <a:defRPr sz="3464" b="1"/>
            </a:lvl2pPr>
            <a:lvl3pPr marL="1583832" indent="0">
              <a:buNone/>
              <a:defRPr sz="3118" b="1"/>
            </a:lvl3pPr>
            <a:lvl4pPr marL="2375748" indent="0">
              <a:buNone/>
              <a:defRPr sz="2771" b="1"/>
            </a:lvl4pPr>
            <a:lvl5pPr marL="3167664" indent="0">
              <a:buNone/>
              <a:defRPr sz="2771" b="1"/>
            </a:lvl5pPr>
            <a:lvl6pPr marL="3959581" indent="0">
              <a:buNone/>
              <a:defRPr sz="2771" b="1"/>
            </a:lvl6pPr>
            <a:lvl7pPr marL="4751497" indent="0">
              <a:buNone/>
              <a:defRPr sz="2771" b="1"/>
            </a:lvl7pPr>
            <a:lvl8pPr marL="5543413" indent="0">
              <a:buNone/>
              <a:defRPr sz="2771" b="1"/>
            </a:lvl8pPr>
            <a:lvl9pPr marL="6335329" indent="0">
              <a:buNone/>
              <a:defRPr sz="277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0961" y="4970718"/>
            <a:ext cx="6700422" cy="73111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8236" y="3335863"/>
            <a:ext cx="6733420" cy="1634855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16" indent="0">
              <a:buNone/>
              <a:defRPr sz="3464" b="1"/>
            </a:lvl2pPr>
            <a:lvl3pPr marL="1583832" indent="0">
              <a:buNone/>
              <a:defRPr sz="3118" b="1"/>
            </a:lvl3pPr>
            <a:lvl4pPr marL="2375748" indent="0">
              <a:buNone/>
              <a:defRPr sz="2771" b="1"/>
            </a:lvl4pPr>
            <a:lvl5pPr marL="3167664" indent="0">
              <a:buNone/>
              <a:defRPr sz="2771" b="1"/>
            </a:lvl5pPr>
            <a:lvl6pPr marL="3959581" indent="0">
              <a:buNone/>
              <a:defRPr sz="2771" b="1"/>
            </a:lvl6pPr>
            <a:lvl7pPr marL="4751497" indent="0">
              <a:buNone/>
              <a:defRPr sz="2771" b="1"/>
            </a:lvl7pPr>
            <a:lvl8pPr marL="5543413" indent="0">
              <a:buNone/>
              <a:defRPr sz="2771" b="1"/>
            </a:lvl8pPr>
            <a:lvl9pPr marL="6335329" indent="0">
              <a:buNone/>
              <a:defRPr sz="277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8236" y="4970718"/>
            <a:ext cx="6733420" cy="73111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CB3-9370-41B3-9814-192D1E17D446}" type="datetimeFigureOut">
              <a:rPr lang="es-CO" smtClean="0"/>
              <a:t>24/05/2020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ADBA-66CB-47BE-9403-0248727BE8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005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CB3-9370-41B3-9814-192D1E17D446}" type="datetimeFigureOut">
              <a:rPr lang="es-CO" smtClean="0"/>
              <a:t>24/05/2020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ADBA-66CB-47BE-9403-0248727BE8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450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CB3-9370-41B3-9814-192D1E17D446}" type="datetimeFigureOut">
              <a:rPr lang="es-CO" smtClean="0"/>
              <a:t>24/05/2020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ADBA-66CB-47BE-9403-0248727BE8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0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959" y="907203"/>
            <a:ext cx="5108325" cy="3175212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3420" y="1959310"/>
            <a:ext cx="8018235" cy="9670536"/>
          </a:xfrm>
        </p:spPr>
        <p:txBody>
          <a:bodyPr/>
          <a:lstStyle>
            <a:lvl1pPr>
              <a:defRPr sz="5543"/>
            </a:lvl1pPr>
            <a:lvl2pPr>
              <a:defRPr sz="4850"/>
            </a:lvl2pPr>
            <a:lvl3pPr>
              <a:defRPr sz="4157"/>
            </a:lvl3pPr>
            <a:lvl4pPr>
              <a:defRPr sz="3464"/>
            </a:lvl4pPr>
            <a:lvl5pPr>
              <a:defRPr sz="3464"/>
            </a:lvl5pPr>
            <a:lvl6pPr>
              <a:defRPr sz="3464"/>
            </a:lvl6pPr>
            <a:lvl7pPr>
              <a:defRPr sz="3464"/>
            </a:lvl7pPr>
            <a:lvl8pPr>
              <a:defRPr sz="3464"/>
            </a:lvl8pPr>
            <a:lvl9pPr>
              <a:defRPr sz="346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0959" y="4082415"/>
            <a:ext cx="5108325" cy="7563179"/>
          </a:xfrm>
        </p:spPr>
        <p:txBody>
          <a:bodyPr/>
          <a:lstStyle>
            <a:lvl1pPr marL="0" indent="0">
              <a:buNone/>
              <a:defRPr sz="2771"/>
            </a:lvl1pPr>
            <a:lvl2pPr marL="791916" indent="0">
              <a:buNone/>
              <a:defRPr sz="2425"/>
            </a:lvl2pPr>
            <a:lvl3pPr marL="1583832" indent="0">
              <a:buNone/>
              <a:defRPr sz="2079"/>
            </a:lvl3pPr>
            <a:lvl4pPr marL="2375748" indent="0">
              <a:buNone/>
              <a:defRPr sz="1732"/>
            </a:lvl4pPr>
            <a:lvl5pPr marL="3167664" indent="0">
              <a:buNone/>
              <a:defRPr sz="1732"/>
            </a:lvl5pPr>
            <a:lvl6pPr marL="3959581" indent="0">
              <a:buNone/>
              <a:defRPr sz="1732"/>
            </a:lvl6pPr>
            <a:lvl7pPr marL="4751497" indent="0">
              <a:buNone/>
              <a:defRPr sz="1732"/>
            </a:lvl7pPr>
            <a:lvl8pPr marL="5543413" indent="0">
              <a:buNone/>
              <a:defRPr sz="1732"/>
            </a:lvl8pPr>
            <a:lvl9pPr marL="6335329" indent="0">
              <a:buNone/>
              <a:defRPr sz="173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CB3-9370-41B3-9814-192D1E17D446}" type="datetimeFigureOut">
              <a:rPr lang="es-CO" smtClean="0"/>
              <a:t>24/05/2020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ADBA-66CB-47BE-9403-0248727BE8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959" y="907203"/>
            <a:ext cx="5108325" cy="3175212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3420" y="1959310"/>
            <a:ext cx="8018235" cy="9670536"/>
          </a:xfrm>
        </p:spPr>
        <p:txBody>
          <a:bodyPr anchor="t"/>
          <a:lstStyle>
            <a:lvl1pPr marL="0" indent="0">
              <a:buNone/>
              <a:defRPr sz="5543"/>
            </a:lvl1pPr>
            <a:lvl2pPr marL="791916" indent="0">
              <a:buNone/>
              <a:defRPr sz="4850"/>
            </a:lvl2pPr>
            <a:lvl3pPr marL="1583832" indent="0">
              <a:buNone/>
              <a:defRPr sz="4157"/>
            </a:lvl3pPr>
            <a:lvl4pPr marL="2375748" indent="0">
              <a:buNone/>
              <a:defRPr sz="3464"/>
            </a:lvl4pPr>
            <a:lvl5pPr marL="3167664" indent="0">
              <a:buNone/>
              <a:defRPr sz="3464"/>
            </a:lvl5pPr>
            <a:lvl6pPr marL="3959581" indent="0">
              <a:buNone/>
              <a:defRPr sz="3464"/>
            </a:lvl6pPr>
            <a:lvl7pPr marL="4751497" indent="0">
              <a:buNone/>
              <a:defRPr sz="3464"/>
            </a:lvl7pPr>
            <a:lvl8pPr marL="5543413" indent="0">
              <a:buNone/>
              <a:defRPr sz="3464"/>
            </a:lvl8pPr>
            <a:lvl9pPr marL="6335329" indent="0">
              <a:buNone/>
              <a:defRPr sz="346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0959" y="4082415"/>
            <a:ext cx="5108325" cy="7563179"/>
          </a:xfrm>
        </p:spPr>
        <p:txBody>
          <a:bodyPr/>
          <a:lstStyle>
            <a:lvl1pPr marL="0" indent="0">
              <a:buNone/>
              <a:defRPr sz="2771"/>
            </a:lvl1pPr>
            <a:lvl2pPr marL="791916" indent="0">
              <a:buNone/>
              <a:defRPr sz="2425"/>
            </a:lvl2pPr>
            <a:lvl3pPr marL="1583832" indent="0">
              <a:buNone/>
              <a:defRPr sz="2079"/>
            </a:lvl3pPr>
            <a:lvl4pPr marL="2375748" indent="0">
              <a:buNone/>
              <a:defRPr sz="1732"/>
            </a:lvl4pPr>
            <a:lvl5pPr marL="3167664" indent="0">
              <a:buNone/>
              <a:defRPr sz="1732"/>
            </a:lvl5pPr>
            <a:lvl6pPr marL="3959581" indent="0">
              <a:buNone/>
              <a:defRPr sz="1732"/>
            </a:lvl6pPr>
            <a:lvl7pPr marL="4751497" indent="0">
              <a:buNone/>
              <a:defRPr sz="1732"/>
            </a:lvl7pPr>
            <a:lvl8pPr marL="5543413" indent="0">
              <a:buNone/>
              <a:defRPr sz="1732"/>
            </a:lvl8pPr>
            <a:lvl9pPr marL="6335329" indent="0">
              <a:buNone/>
              <a:defRPr sz="173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CB3-9370-41B3-9814-192D1E17D446}" type="datetimeFigureOut">
              <a:rPr lang="es-CO" smtClean="0"/>
              <a:t>24/05/2020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0ADBA-66CB-47BE-9403-0248727BE8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773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896" y="724505"/>
            <a:ext cx="13660696" cy="2630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896" y="3622513"/>
            <a:ext cx="13660696" cy="8634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8896" y="12612649"/>
            <a:ext cx="3563660" cy="724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74CB3-9370-41B3-9814-192D1E17D446}" type="datetimeFigureOut">
              <a:rPr lang="es-CO" smtClean="0"/>
              <a:t>24/05/2020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6499" y="12612649"/>
            <a:ext cx="5345490" cy="724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5932" y="12612649"/>
            <a:ext cx="3563660" cy="724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0ADBA-66CB-47BE-9403-0248727BE8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50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1583832" rtl="0" eaLnBrk="1" latinLnBrk="0" hangingPunct="1">
        <a:lnSpc>
          <a:spcPct val="90000"/>
        </a:lnSpc>
        <a:spcBef>
          <a:spcPct val="0"/>
        </a:spcBef>
        <a:buNone/>
        <a:defRPr sz="76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958" indent="-395958" algn="l" defTabSz="1583832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1pPr>
      <a:lvl2pPr marL="1187874" indent="-395958" algn="l" defTabSz="158383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2pPr>
      <a:lvl3pPr marL="1979790" indent="-395958" algn="l" defTabSz="158383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464" kern="1200">
          <a:solidFill>
            <a:schemeClr val="tx1"/>
          </a:solidFill>
          <a:latin typeface="+mn-lt"/>
          <a:ea typeface="+mn-ea"/>
          <a:cs typeface="+mn-cs"/>
        </a:defRPr>
      </a:lvl3pPr>
      <a:lvl4pPr marL="2771706" indent="-395958" algn="l" defTabSz="158383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563623" indent="-395958" algn="l" defTabSz="158383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4355539" indent="-395958" algn="l" defTabSz="158383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5147455" indent="-395958" algn="l" defTabSz="158383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939371" indent="-395958" algn="l" defTabSz="158383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731287" indent="-395958" algn="l" defTabSz="158383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3832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91916" algn="l" defTabSz="1583832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583832" algn="l" defTabSz="1583832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375748" algn="l" defTabSz="1583832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167664" algn="l" defTabSz="1583832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59581" algn="l" defTabSz="1583832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751497" algn="l" defTabSz="1583832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543413" algn="l" defTabSz="1583832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335329" algn="l" defTabSz="1583832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ACECF3A-044D-48A5-8FDA-B2E9B26FE396}"/>
              </a:ext>
            </a:extLst>
          </p:cNvPr>
          <p:cNvSpPr/>
          <p:nvPr/>
        </p:nvSpPr>
        <p:spPr>
          <a:xfrm>
            <a:off x="0" y="1"/>
            <a:ext cx="15838488" cy="1360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610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8F339FF4-F8D7-4F79-90EE-D973942DE2EF}"/>
              </a:ext>
            </a:extLst>
          </p:cNvPr>
          <p:cNvSpPr/>
          <p:nvPr/>
        </p:nvSpPr>
        <p:spPr>
          <a:xfrm>
            <a:off x="152960" y="204892"/>
            <a:ext cx="15532568" cy="977587"/>
          </a:xfrm>
          <a:prstGeom prst="roundRect">
            <a:avLst>
              <a:gd name="adj" fmla="val 19156"/>
            </a:avLst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222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C4F46F9-D3E7-4791-B21C-5046CB828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3188" y="350973"/>
            <a:ext cx="602743" cy="673378"/>
          </a:xfrm>
          <a:prstGeom prst="round2DiagRect">
            <a:avLst>
              <a:gd name="adj1" fmla="val 16667"/>
              <a:gd name="adj2" fmla="val 0"/>
            </a:avLst>
          </a:prstGeom>
          <a:ln w="76200" cap="sq">
            <a:solidFill>
              <a:schemeClr val="bg2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EBB7E2B5-7E75-4CFA-93FB-C02C184128BF}"/>
              </a:ext>
            </a:extLst>
          </p:cNvPr>
          <p:cNvSpPr/>
          <p:nvPr/>
        </p:nvSpPr>
        <p:spPr>
          <a:xfrm>
            <a:off x="152958" y="7489474"/>
            <a:ext cx="15532569" cy="2195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45164CC4-48FE-4859-B7CA-6EAEE6DACAF1}"/>
              </a:ext>
            </a:extLst>
          </p:cNvPr>
          <p:cNvSpPr/>
          <p:nvPr/>
        </p:nvSpPr>
        <p:spPr>
          <a:xfrm>
            <a:off x="152959" y="8401914"/>
            <a:ext cx="10706030" cy="5001244"/>
          </a:xfrm>
          <a:prstGeom prst="roundRect">
            <a:avLst>
              <a:gd name="adj" fmla="val 5497"/>
            </a:avLst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222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E2599F2-4159-4DAA-A225-D8FEAA09803F}"/>
              </a:ext>
            </a:extLst>
          </p:cNvPr>
          <p:cNvSpPr/>
          <p:nvPr/>
        </p:nvSpPr>
        <p:spPr>
          <a:xfrm>
            <a:off x="15296820" y="851665"/>
            <a:ext cx="234706" cy="261940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222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265D34C3-2DF7-4717-90D9-CA14B84B3816}"/>
              </a:ext>
            </a:extLst>
          </p:cNvPr>
          <p:cNvSpPr/>
          <p:nvPr/>
        </p:nvSpPr>
        <p:spPr>
          <a:xfrm>
            <a:off x="152960" y="198870"/>
            <a:ext cx="1496675" cy="977587"/>
          </a:xfrm>
          <a:prstGeom prst="roundRect">
            <a:avLst>
              <a:gd name="adj" fmla="val 191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222"/>
          </a:p>
        </p:txBody>
      </p:sp>
      <p:pic>
        <p:nvPicPr>
          <p:cNvPr id="1038" name="Picture 14" descr="Latest Blogs | Umedia">
            <a:extLst>
              <a:ext uri="{FF2B5EF4-FFF2-40B4-BE49-F238E27FC236}">
                <a16:creationId xmlns:a16="http://schemas.microsoft.com/office/drawing/2014/main" id="{9FCE3018-03BA-485B-8EB8-5196C1B10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23" y="298989"/>
            <a:ext cx="1163748" cy="77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ja de cuaderno en blanco - Descargar PNG/SVG transparente">
            <a:extLst>
              <a:ext uri="{FF2B5EF4-FFF2-40B4-BE49-F238E27FC236}">
                <a16:creationId xmlns:a16="http://schemas.microsoft.com/office/drawing/2014/main" id="{DF79F1CF-AEC2-49CB-B643-446376CC2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508" y="7734775"/>
            <a:ext cx="6408077" cy="652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D78C452-81C3-496D-94E9-6AA421E74CEC}"/>
              </a:ext>
            </a:extLst>
          </p:cNvPr>
          <p:cNvCxnSpPr>
            <a:cxnSpLocks/>
          </p:cNvCxnSpPr>
          <p:nvPr/>
        </p:nvCxnSpPr>
        <p:spPr>
          <a:xfrm>
            <a:off x="4909831" y="8705850"/>
            <a:ext cx="0" cy="4525858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24407B9A-0F28-4FF2-9737-2943C9A5D756}"/>
              </a:ext>
            </a:extLst>
          </p:cNvPr>
          <p:cNvSpPr/>
          <p:nvPr/>
        </p:nvSpPr>
        <p:spPr>
          <a:xfrm>
            <a:off x="152958" y="7815205"/>
            <a:ext cx="6019004" cy="4954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222"/>
          </a:p>
        </p:txBody>
      </p:sp>
      <p:pic>
        <p:nvPicPr>
          <p:cNvPr id="1044" name="Picture 20" descr="Fondo De Hoja Alineado Cuaderno en 2020 | Fondo hojas, Fondos de ...">
            <a:extLst>
              <a:ext uri="{FF2B5EF4-FFF2-40B4-BE49-F238E27FC236}">
                <a16:creationId xmlns:a16="http://schemas.microsoft.com/office/drawing/2014/main" id="{B7B7AA23-740F-4EBA-8D2D-8A84E9B60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863818" y="-3430308"/>
            <a:ext cx="6110851" cy="1553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4E823112-F361-42F4-B1A6-8CAC45488D00}"/>
              </a:ext>
            </a:extLst>
          </p:cNvPr>
          <p:cNvSpPr/>
          <p:nvPr/>
        </p:nvSpPr>
        <p:spPr>
          <a:xfrm>
            <a:off x="4909831" y="7815205"/>
            <a:ext cx="6408077" cy="49544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222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CC33EF42-DBEF-498F-934F-206E10AF074D}"/>
              </a:ext>
            </a:extLst>
          </p:cNvPr>
          <p:cNvSpPr/>
          <p:nvPr/>
        </p:nvSpPr>
        <p:spPr>
          <a:xfrm>
            <a:off x="10628686" y="7815204"/>
            <a:ext cx="5056841" cy="495443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222"/>
          </a:p>
        </p:txBody>
      </p:sp>
      <p:pic>
        <p:nvPicPr>
          <p:cNvPr id="1046" name="Picture 22" descr="agenda iconos vectoriales gratuitos diseñados por Freepik | Iconos ...">
            <a:extLst>
              <a:ext uri="{FF2B5EF4-FFF2-40B4-BE49-F238E27FC236}">
                <a16:creationId xmlns:a16="http://schemas.microsoft.com/office/drawing/2014/main" id="{D8C90EE2-574A-4C4E-8828-311C64231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742" y="2255250"/>
            <a:ext cx="52070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7BF1CEDC-00B2-4B03-A1D3-87F5C7730FC4}"/>
              </a:ext>
            </a:extLst>
          </p:cNvPr>
          <p:cNvSpPr/>
          <p:nvPr/>
        </p:nvSpPr>
        <p:spPr>
          <a:xfrm>
            <a:off x="5668051" y="4988925"/>
            <a:ext cx="4502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D38A59"/>
                </a:solidFill>
              </a:rPr>
              <a:t>Crea tu agenda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99AF3C2F-59A8-4128-8EAA-72B7B895E683}"/>
              </a:ext>
            </a:extLst>
          </p:cNvPr>
          <p:cNvSpPr/>
          <p:nvPr/>
        </p:nvSpPr>
        <p:spPr>
          <a:xfrm>
            <a:off x="3705268" y="5912255"/>
            <a:ext cx="842794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cap="none" spc="0" dirty="0">
                <a:ln w="0"/>
                <a:solidFill>
                  <a:srgbClr val="D38A59"/>
                </a:solidFill>
              </a:rPr>
              <a:t>Para empezar, crea un nuevo contacto en la sección azul.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D916BC52-7738-4805-8814-44135F94B9FB}"/>
              </a:ext>
            </a:extLst>
          </p:cNvPr>
          <p:cNvSpPr/>
          <p:nvPr/>
        </p:nvSpPr>
        <p:spPr>
          <a:xfrm>
            <a:off x="12205154" y="12432784"/>
            <a:ext cx="23011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cap="none" spc="0" dirty="0">
                <a:ln w="0"/>
                <a:solidFill>
                  <a:srgbClr val="A2A1A1"/>
                </a:solidFill>
              </a:rPr>
              <a:t>Aquí aparecerán </a:t>
            </a:r>
            <a:r>
              <a:rPr lang="es-ES" dirty="0">
                <a:ln w="0"/>
                <a:solidFill>
                  <a:srgbClr val="A2A1A1"/>
                </a:solidFill>
              </a:rPr>
              <a:t>tu</a:t>
            </a:r>
            <a:r>
              <a:rPr lang="es-ES" cap="none" spc="0" dirty="0">
                <a:ln w="0"/>
                <a:solidFill>
                  <a:srgbClr val="A2A1A1"/>
                </a:solidFill>
              </a:rPr>
              <a:t>s </a:t>
            </a:r>
          </a:p>
          <a:p>
            <a:pPr algn="ctr"/>
            <a:r>
              <a:rPr lang="es-ES" cap="none" spc="0" dirty="0">
                <a:ln w="0"/>
                <a:solidFill>
                  <a:srgbClr val="A2A1A1"/>
                </a:solidFill>
              </a:rPr>
              <a:t>contactos bloqueados.</a:t>
            </a:r>
          </a:p>
        </p:txBody>
      </p:sp>
      <p:pic>
        <p:nvPicPr>
          <p:cNvPr id="1048" name="Picture 24" descr="Dibujo De Usuario Bloqueado Para Colorear - Ultra Coloring Pages">
            <a:extLst>
              <a:ext uri="{FF2B5EF4-FFF2-40B4-BE49-F238E27FC236}">
                <a16:creationId xmlns:a16="http://schemas.microsoft.com/office/drawing/2014/main" id="{6B084F32-D7E7-43F5-A47B-4E4DE96D5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161" y="8759125"/>
            <a:ext cx="3673659" cy="367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2521AF8E-C0D2-48EE-9B32-91CECED99874}"/>
              </a:ext>
            </a:extLst>
          </p:cNvPr>
          <p:cNvSpPr/>
          <p:nvPr/>
        </p:nvSpPr>
        <p:spPr>
          <a:xfrm>
            <a:off x="11918038" y="11665626"/>
            <a:ext cx="2853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A2A1A1"/>
                </a:solidFill>
              </a:rPr>
              <a:t>Bloqueos</a:t>
            </a:r>
          </a:p>
        </p:txBody>
      </p:sp>
    </p:spTree>
    <p:extLst>
      <p:ext uri="{BB962C8B-B14F-4D97-AF65-F5344CB8AC3E}">
        <p14:creationId xmlns:p14="http://schemas.microsoft.com/office/powerpoint/2010/main" val="1561547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</TotalTime>
  <Words>22</Words>
  <Application>Microsoft Office PowerPoint</Application>
  <PresentationFormat>Personalizado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Nicolás Rendón Arias</dc:creator>
  <cp:lastModifiedBy>Nicolás Rendón Arias</cp:lastModifiedBy>
  <cp:revision>29</cp:revision>
  <dcterms:created xsi:type="dcterms:W3CDTF">2020-05-17T23:32:31Z</dcterms:created>
  <dcterms:modified xsi:type="dcterms:W3CDTF">2020-05-24T19:24:00Z</dcterms:modified>
</cp:coreProperties>
</file>