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61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17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3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84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07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42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45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15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32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47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65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01AC-A0D3-4008-A933-2AAED1916E81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68F9-2D8D-4EAC-ACF0-232D41F27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8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8FB4A5-3E9F-4528-8A25-1008A6DB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550" y="0"/>
            <a:ext cx="10800412" cy="71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9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53FB33-556B-4602-A9B2-76370C12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4878"/>
            <a:ext cx="7199313" cy="46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001CD7-B164-4094-9748-24EB62B3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4153" y="0"/>
            <a:ext cx="1280761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B81DE8-1270-4D28-8A9D-504AE6A8C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9733" y="-1"/>
            <a:ext cx="12798777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8711DF-19DC-49F0-8D76-BFC8B1E35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6179" y="0"/>
            <a:ext cx="10811669" cy="72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82D2DA-DC08-4843-89FB-9BB1855A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47" y="6087"/>
            <a:ext cx="5694218" cy="71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8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831B13-536E-4A97-B30C-1C9367DE5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491" y="-1"/>
            <a:ext cx="1280050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1AA054-5474-4C3F-902E-F0D93CE0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8200" y="0"/>
            <a:ext cx="10781363" cy="71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59E236-2BBD-4D13-A60F-C6BADD6CE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85" y="0"/>
            <a:ext cx="4799542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3AB451-9EBD-4DC7-AB8E-8D338927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7" y="0"/>
            <a:ext cx="5999018" cy="71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0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0</Words>
  <Application>Microsoft Office PowerPoint</Application>
  <PresentationFormat>Personalizado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Rendón Arias</dc:creator>
  <cp:lastModifiedBy>Nicolás Rendón Arias</cp:lastModifiedBy>
  <cp:revision>2</cp:revision>
  <dcterms:created xsi:type="dcterms:W3CDTF">2020-05-22T21:39:24Z</dcterms:created>
  <dcterms:modified xsi:type="dcterms:W3CDTF">2020-05-23T00:43:39Z</dcterms:modified>
</cp:coreProperties>
</file>