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7"/>
  </p:notesMasterIdLst>
  <p:sldIdLst>
    <p:sldId id="256" r:id="rId2"/>
    <p:sldId id="257" r:id="rId3"/>
    <p:sldId id="346" r:id="rId4"/>
    <p:sldId id="345" r:id="rId5"/>
    <p:sldId id="266" r:id="rId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8"/>
    </p:embeddedFont>
    <p:embeddedFont>
      <p:font typeface="Fira Sans Extra Condensed Medium" panose="020B0604020202020204" charset="0"/>
      <p:regular r:id="rId9"/>
      <p:bold r:id="rId10"/>
      <p:italic r:id="rId11"/>
      <p:boldItalic r:id="rId12"/>
    </p:embeddedFont>
    <p:embeddedFont>
      <p:font typeface="Roboto Condensed Light" panose="02000000000000000000" pitchFamily="2" charset="0"/>
      <p:regular r:id="rId13"/>
      <p:bold r:id="rId14"/>
      <p:italic r:id="rId15"/>
      <p:boldItalic r:id="rId16"/>
    </p:embeddedFont>
    <p:embeddedFont>
      <p:font typeface="Squada One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834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053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1028700" y="1289662"/>
            <a:ext cx="2857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 flipH="1">
            <a:off x="1028700" y="451462"/>
            <a:ext cx="28575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2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3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4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3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ctrTitle" idx="2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ctrTitle" idx="3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4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ctrTitle" idx="5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6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/>
          <p:nvPr/>
        </p:nvSpPr>
        <p:spPr>
          <a:xfrm rot="5400000">
            <a:off x="2534502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/>
          <p:nvPr/>
        </p:nvSpPr>
        <p:spPr>
          <a:xfrm rot="5400000">
            <a:off x="3566117" y="27819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/>
          <p:nvPr/>
        </p:nvSpPr>
        <p:spPr>
          <a:xfrm rot="5400000">
            <a:off x="4584549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262630" y="2659235"/>
            <a:ext cx="2928524" cy="26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6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0"/>
          <p:cNvSpPr txBox="1">
            <a:spLocks noGrp="1"/>
          </p:cNvSpPr>
          <p:nvPr>
            <p:ph type="title"/>
          </p:nvPr>
        </p:nvSpPr>
        <p:spPr>
          <a:xfrm>
            <a:off x="257003" y="254018"/>
            <a:ext cx="8229525" cy="10236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International </a:t>
            </a:r>
            <a:r>
              <a:rPr lang="ro-RO" sz="32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32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raveling </a:t>
            </a:r>
            <a:r>
              <a:rPr lang="ro-RO" sz="32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sz="32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eb </a:t>
            </a:r>
            <a:r>
              <a:rPr lang="ro-RO" sz="32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32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pp</a:t>
            </a:r>
            <a:r>
              <a:rPr lang="ro-RO" sz="32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lication</a:t>
            </a:r>
            <a:endParaRPr sz="32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3" name="Google Shape;443;p60"/>
          <p:cNvSpPr txBox="1">
            <a:spLocks noGrp="1"/>
          </p:cNvSpPr>
          <p:nvPr>
            <p:ph type="subTitle" idx="1"/>
          </p:nvPr>
        </p:nvSpPr>
        <p:spPr>
          <a:xfrm>
            <a:off x="2464577" y="1160450"/>
            <a:ext cx="3814376" cy="553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Universitatea Transilvania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Facultatea de Matematică și informatică</a:t>
            </a:r>
            <a:endParaRPr sz="18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1E6E1-8C8D-4509-9D42-869EC35FC4AE}"/>
              </a:ext>
            </a:extLst>
          </p:cNvPr>
          <p:cNvSpPr txBox="1"/>
          <p:nvPr/>
        </p:nvSpPr>
        <p:spPr>
          <a:xfrm>
            <a:off x="6047055" y="3518366"/>
            <a:ext cx="2275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Nicorescu Teodor Ionuț</a:t>
            </a:r>
          </a:p>
          <a:p>
            <a:r>
              <a:rPr lang="ro-RO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Informatică Aplicată</a:t>
            </a:r>
            <a:endParaRPr lang="en-US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FCC213-608D-4F56-9D35-7948EF78ED34}"/>
              </a:ext>
            </a:extLst>
          </p:cNvPr>
          <p:cNvSpPr txBox="1"/>
          <p:nvPr/>
        </p:nvSpPr>
        <p:spPr>
          <a:xfrm>
            <a:off x="493910" y="3626089"/>
            <a:ext cx="381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Coordonator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r>
              <a:rPr lang="ro-RO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Conf. Dr.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Livia S</a:t>
            </a:r>
            <a:r>
              <a:rPr lang="ro-RO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ângeorzan</a:t>
            </a:r>
            <a:endParaRPr lang="en-US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>
                <a:latin typeface="Cambria Math" panose="02040503050406030204" pitchFamily="18" charset="0"/>
                <a:ea typeface="Cambria Math" panose="02040503050406030204" pitchFamily="18" charset="0"/>
              </a:rPr>
              <a:t>Motivația lucrării</a:t>
            </a:r>
            <a:endParaRPr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9" name="Google Shape;449;p61"/>
          <p:cNvSpPr txBox="1">
            <a:spLocks noGrp="1"/>
          </p:cNvSpPr>
          <p:nvPr>
            <p:ph type="subTitle" idx="1"/>
          </p:nvPr>
        </p:nvSpPr>
        <p:spPr>
          <a:xfrm>
            <a:off x="1255350" y="1588520"/>
            <a:ext cx="6633300" cy="28897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Dorința de a călători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Jocurile video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Perspective noi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Dorința de a cunoaște mai multe despre culturila Latino-Americană și Japoneză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>
                <a:latin typeface="Cambria Math" panose="02040503050406030204" pitchFamily="18" charset="0"/>
                <a:ea typeface="Cambria Math" panose="02040503050406030204" pitchFamily="18" charset="0"/>
              </a:rPr>
              <a:t>Utilitate practică</a:t>
            </a:r>
            <a:endParaRPr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9" name="Google Shape;449;p61"/>
          <p:cNvSpPr txBox="1">
            <a:spLocks noGrp="1"/>
          </p:cNvSpPr>
          <p:nvPr>
            <p:ph type="subTitle" idx="1"/>
          </p:nvPr>
        </p:nvSpPr>
        <p:spPr>
          <a:xfrm>
            <a:off x="1255350" y="1588520"/>
            <a:ext cx="6633300" cy="28897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Stimulează turismul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Creează un mediu social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Sporește dinamica excursiilor</a:t>
            </a:r>
          </a:p>
        </p:txBody>
      </p:sp>
    </p:spTree>
    <p:extLst>
      <p:ext uri="{BB962C8B-B14F-4D97-AF65-F5344CB8AC3E}">
        <p14:creationId xmlns:p14="http://schemas.microsoft.com/office/powerpoint/2010/main" val="220810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0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o-RO" dirty="0">
                <a:latin typeface="Cambria Math" panose="02040503050406030204" pitchFamily="18" charset="0"/>
                <a:ea typeface="Cambria Math" panose="02040503050406030204" pitchFamily="18" charset="0"/>
              </a:rPr>
              <a:t>Tehnologii folosite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16" name="Google Shape;516;p70"/>
          <p:cNvSpPr txBox="1">
            <a:spLocks noGrp="1"/>
          </p:cNvSpPr>
          <p:nvPr>
            <p:ph type="subTitle" idx="1"/>
          </p:nvPr>
        </p:nvSpPr>
        <p:spPr>
          <a:xfrm>
            <a:off x="4825200" y="1728899"/>
            <a:ext cx="2610140" cy="17351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C# .Net Core Web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Google places API</a:t>
            </a:r>
            <a:endParaRPr lang="en-US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94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0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dirty="0">
                <a:latin typeface="Cambria Math" panose="02040503050406030204" pitchFamily="18" charset="0"/>
                <a:ea typeface="Cambria Math" panose="02040503050406030204" pitchFamily="18" charset="0"/>
              </a:rPr>
              <a:t>Challenge-uri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16" name="Google Shape;516;p70"/>
          <p:cNvSpPr txBox="1">
            <a:spLocks noGrp="1"/>
          </p:cNvSpPr>
          <p:nvPr>
            <p:ph type="subTitle" idx="1"/>
          </p:nvPr>
        </p:nvSpPr>
        <p:spPr>
          <a:xfrm>
            <a:off x="4825199" y="1728899"/>
            <a:ext cx="2977235" cy="17952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ro-RO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Structură dezvoltabilă pe viitor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ro-RO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Query-uri Google Places API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ro-RO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Query-uri MongoDB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ro-RO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Eficiență</a:t>
            </a:r>
            <a:endParaRPr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87</Words>
  <Application>Microsoft Office PowerPoint</Application>
  <PresentationFormat>On-screen Show (16:9)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Fira Sans Extra Condensed Medium</vt:lpstr>
      <vt:lpstr>Roboto Condensed Light</vt:lpstr>
      <vt:lpstr>Cambria Math</vt:lpstr>
      <vt:lpstr>Squada One</vt:lpstr>
      <vt:lpstr>Livvic</vt:lpstr>
      <vt:lpstr>Tech Startup by Slidesgo</vt:lpstr>
      <vt:lpstr>International Traveling Web Application</vt:lpstr>
      <vt:lpstr>Motivația lucrării</vt:lpstr>
      <vt:lpstr>Utilitate practică</vt:lpstr>
      <vt:lpstr>Tehnologii folosite</vt:lpstr>
      <vt:lpstr>Challenge-uri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traveling web app</dc:title>
  <dc:creator>Teodor</dc:creator>
  <cp:lastModifiedBy>Ionut Nicorescu</cp:lastModifiedBy>
  <cp:revision>16</cp:revision>
  <dcterms:modified xsi:type="dcterms:W3CDTF">2021-06-29T13:49:23Z</dcterms:modified>
</cp:coreProperties>
</file>