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7"/>
  </p:notesMasterIdLst>
  <p:sldIdLst>
    <p:sldId id="256" r:id="rId2"/>
    <p:sldId id="257" r:id="rId3"/>
    <p:sldId id="346" r:id="rId4"/>
    <p:sldId id="345" r:id="rId5"/>
    <p:sldId id="266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bold r:id="rId14"/>
      <p:italic r:id="rId15"/>
      <p:boldItalic r:id="rId16"/>
    </p:embeddedFont>
    <p:embeddedFont>
      <p:font typeface="Squad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83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5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257003" y="254018"/>
            <a:ext cx="8229525" cy="1023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International </a:t>
            </a:r>
            <a:r>
              <a:rPr lang="ro-RO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raveling </a:t>
            </a:r>
            <a:r>
              <a:rPr lang="ro-RO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eb </a:t>
            </a:r>
            <a:r>
              <a:rPr lang="ro-RO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pp</a:t>
            </a:r>
            <a:r>
              <a:rPr lang="ro-RO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lication</a:t>
            </a:r>
            <a:endParaRPr sz="32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2464577" y="1160450"/>
            <a:ext cx="3814376" cy="553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Universitatea Transilvania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Facultatea de Matematică și informatică</a:t>
            </a:r>
            <a:endParaRPr sz="18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1E6E1-8C8D-4509-9D42-869EC35FC4AE}"/>
              </a:ext>
            </a:extLst>
          </p:cNvPr>
          <p:cNvSpPr txBox="1"/>
          <p:nvPr/>
        </p:nvSpPr>
        <p:spPr>
          <a:xfrm>
            <a:off x="6047055" y="3518366"/>
            <a:ext cx="227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Nicorescu Teodor Ionuț</a:t>
            </a:r>
          </a:p>
          <a:p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Informatică Aplicată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CC213-608D-4F56-9D35-7948EF78ED34}"/>
              </a:ext>
            </a:extLst>
          </p:cNvPr>
          <p:cNvSpPr txBox="1"/>
          <p:nvPr/>
        </p:nvSpPr>
        <p:spPr>
          <a:xfrm>
            <a:off x="493910" y="3626089"/>
            <a:ext cx="381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Coordonator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Conf. Dr.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Livia S</a:t>
            </a:r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ângeorzan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Motivația lucrării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255350" y="1588520"/>
            <a:ext cx="6633300" cy="2889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Dorința de a călători</a:t>
            </a:r>
            <a:endParaRPr lang="en-US" sz="1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Perspective noi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Cambria Math" panose="02040503050406030204" pitchFamily="18" charset="0"/>
                <a:ea typeface="Cambria Math" panose="02040503050406030204" pitchFamily="18" charset="0"/>
              </a:rPr>
              <a:t>Utilitate practică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255350" y="1588520"/>
            <a:ext cx="6633300" cy="2889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Stimulează turismul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Creează un mediu social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Sporește dinamica excursiilor</a:t>
            </a:r>
          </a:p>
        </p:txBody>
      </p:sp>
    </p:spTree>
    <p:extLst>
      <p:ext uri="{BB962C8B-B14F-4D97-AF65-F5344CB8AC3E}">
        <p14:creationId xmlns:p14="http://schemas.microsoft.com/office/powerpoint/2010/main" val="220810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o-RO" dirty="0">
                <a:latin typeface="Cambria Math" panose="02040503050406030204" pitchFamily="18" charset="0"/>
                <a:ea typeface="Cambria Math" panose="02040503050406030204" pitchFamily="18" charset="0"/>
              </a:rPr>
              <a:t>Tehnologii folosite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25200" y="1728899"/>
            <a:ext cx="2610140" cy="1735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C# .Net Core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Google places API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4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Challenge-uri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25199" y="1728899"/>
            <a:ext cx="2977235" cy="1795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Structură dezvoltabilă pe viitor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Query-uri Google Places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Query-uri MongoDB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Eficiență</a:t>
            </a:r>
            <a:endParaRPr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74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Livvic</vt:lpstr>
      <vt:lpstr>Fira Sans Extra Condensed Medium</vt:lpstr>
      <vt:lpstr>Squada One</vt:lpstr>
      <vt:lpstr>Arial</vt:lpstr>
      <vt:lpstr>Roboto Condensed Light</vt:lpstr>
      <vt:lpstr>Cambria Math</vt:lpstr>
      <vt:lpstr>Tech Startup by Slidesgo</vt:lpstr>
      <vt:lpstr>International Traveling Web Application</vt:lpstr>
      <vt:lpstr>Motivația lucrării</vt:lpstr>
      <vt:lpstr>Utilitate practică</vt:lpstr>
      <vt:lpstr>Tehnologii folosite</vt:lpstr>
      <vt:lpstr>Challenge-uri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traveling web app</dc:title>
  <dc:creator>Teodor</dc:creator>
  <cp:lastModifiedBy>Ionut Nicorescu</cp:lastModifiedBy>
  <cp:revision>19</cp:revision>
  <dcterms:modified xsi:type="dcterms:W3CDTF">2021-06-30T06:53:43Z</dcterms:modified>
</cp:coreProperties>
</file>