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7200900" cy="7200900"/>
  <p:notesSz cx="6858000" cy="9144000"/>
  <p:defaultTextStyle>
    <a:defPPr>
      <a:defRPr lang="de-DE"/>
    </a:defPPr>
    <a:lvl1pPr marL="0" algn="l" defTabSz="82296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411480" algn="l" defTabSz="82296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822960" algn="l" defTabSz="82296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234440" algn="l" defTabSz="82296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645920" algn="l" defTabSz="82296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2057400" algn="l" defTabSz="82296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2468880" algn="l" defTabSz="82296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2880360" algn="l" defTabSz="82296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3291840" algn="l" defTabSz="82296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60" d="100"/>
          <a:sy n="160" d="100"/>
        </p:scale>
        <p:origin x="-254" y="1829"/>
      </p:cViewPr>
      <p:guideLst>
        <p:guide orient="horz" pos="2268"/>
        <p:guide pos="22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40070" y="2236944"/>
            <a:ext cx="6120764" cy="1543528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080136" y="4080508"/>
            <a:ext cx="5040632" cy="184023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11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22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34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45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688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80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91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C9C69-A8DA-4BD4-821B-12D9E72312E3}" type="datetimeFigureOut">
              <a:rPr lang="de-DE" smtClean="0"/>
              <a:t>07.05.2020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F18E2-2212-4B68-B394-C82D7C4645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5016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C9C69-A8DA-4BD4-821B-12D9E72312E3}" type="datetimeFigureOut">
              <a:rPr lang="de-DE" smtClean="0"/>
              <a:t>07.05.2020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F18E2-2212-4B68-B394-C82D7C4645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0370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1027628" y="75008"/>
            <a:ext cx="318792" cy="1613536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71262" y="75008"/>
            <a:ext cx="836356" cy="1613536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C9C69-A8DA-4BD4-821B-12D9E72312E3}" type="datetimeFigureOut">
              <a:rPr lang="de-DE" smtClean="0"/>
              <a:t>07.05.2020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F18E2-2212-4B68-B394-C82D7C4645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4557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C9C69-A8DA-4BD4-821B-12D9E72312E3}" type="datetimeFigureOut">
              <a:rPr lang="de-DE" smtClean="0"/>
              <a:t>07.05.2020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F18E2-2212-4B68-B394-C82D7C4645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240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68822" y="4627246"/>
            <a:ext cx="6120764" cy="1430180"/>
          </a:xfrm>
        </p:spPr>
        <p:txBody>
          <a:bodyPr anchor="t"/>
          <a:lstStyle>
            <a:lvl1pPr algn="l">
              <a:defRPr sz="36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68822" y="3052050"/>
            <a:ext cx="6120764" cy="157519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1148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8229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2344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64592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46888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88036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32918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C9C69-A8DA-4BD4-821B-12D9E72312E3}" type="datetimeFigureOut">
              <a:rPr lang="de-DE" smtClean="0"/>
              <a:t>07.05.2020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F18E2-2212-4B68-B394-C82D7C4645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9910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71262" y="441720"/>
            <a:ext cx="577572" cy="124682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768850" y="441720"/>
            <a:ext cx="577572" cy="124682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C9C69-A8DA-4BD4-821B-12D9E72312E3}" type="datetimeFigureOut">
              <a:rPr lang="de-DE" smtClean="0"/>
              <a:t>07.05.2020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F18E2-2212-4B68-B394-C82D7C4645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0532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0046" y="288368"/>
            <a:ext cx="6480812" cy="1200152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60044" y="1611868"/>
            <a:ext cx="3181648" cy="67175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11480" indent="0">
              <a:buNone/>
              <a:defRPr sz="2000" b="1"/>
            </a:lvl2pPr>
            <a:lvl3pPr marL="822960" indent="0">
              <a:buNone/>
              <a:defRPr sz="1600" b="1"/>
            </a:lvl3pPr>
            <a:lvl4pPr marL="1234440" indent="0">
              <a:buNone/>
              <a:defRPr sz="1600" b="1"/>
            </a:lvl4pPr>
            <a:lvl5pPr marL="1645920" indent="0">
              <a:buNone/>
              <a:defRPr sz="1600" b="1"/>
            </a:lvl5pPr>
            <a:lvl6pPr marL="2057400" indent="0">
              <a:buNone/>
              <a:defRPr sz="1600" b="1"/>
            </a:lvl6pPr>
            <a:lvl7pPr marL="2468880" indent="0">
              <a:buNone/>
              <a:defRPr sz="1600" b="1"/>
            </a:lvl7pPr>
            <a:lvl8pPr marL="2880360" indent="0">
              <a:buNone/>
              <a:defRPr sz="1600" b="1"/>
            </a:lvl8pPr>
            <a:lvl9pPr marL="329184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360044" y="2283622"/>
            <a:ext cx="3181648" cy="4148852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3657960" y="1611868"/>
            <a:ext cx="3182896" cy="67175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11480" indent="0">
              <a:buNone/>
              <a:defRPr sz="2000" b="1"/>
            </a:lvl2pPr>
            <a:lvl3pPr marL="822960" indent="0">
              <a:buNone/>
              <a:defRPr sz="1600" b="1"/>
            </a:lvl3pPr>
            <a:lvl4pPr marL="1234440" indent="0">
              <a:buNone/>
              <a:defRPr sz="1600" b="1"/>
            </a:lvl4pPr>
            <a:lvl5pPr marL="1645920" indent="0">
              <a:buNone/>
              <a:defRPr sz="1600" b="1"/>
            </a:lvl5pPr>
            <a:lvl6pPr marL="2057400" indent="0">
              <a:buNone/>
              <a:defRPr sz="1600" b="1"/>
            </a:lvl6pPr>
            <a:lvl7pPr marL="2468880" indent="0">
              <a:buNone/>
              <a:defRPr sz="1600" b="1"/>
            </a:lvl7pPr>
            <a:lvl8pPr marL="2880360" indent="0">
              <a:buNone/>
              <a:defRPr sz="1600" b="1"/>
            </a:lvl8pPr>
            <a:lvl9pPr marL="329184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3657960" y="2283622"/>
            <a:ext cx="3182896" cy="4148852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C9C69-A8DA-4BD4-821B-12D9E72312E3}" type="datetimeFigureOut">
              <a:rPr lang="de-DE" smtClean="0"/>
              <a:t>07.05.2020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F18E2-2212-4B68-B394-C82D7C4645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1823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C9C69-A8DA-4BD4-821B-12D9E72312E3}" type="datetimeFigureOut">
              <a:rPr lang="de-DE" smtClean="0"/>
              <a:t>07.05.2020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F18E2-2212-4B68-B394-C82D7C4645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1495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C9C69-A8DA-4BD4-821B-12D9E72312E3}" type="datetimeFigureOut">
              <a:rPr lang="de-DE" smtClean="0"/>
              <a:t>07.05.2020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F18E2-2212-4B68-B394-C82D7C4645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4968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0044" y="286704"/>
            <a:ext cx="2369048" cy="122015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815352" y="286704"/>
            <a:ext cx="4025504" cy="614576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360044" y="1506856"/>
            <a:ext cx="2369048" cy="4925616"/>
          </a:xfrm>
        </p:spPr>
        <p:txBody>
          <a:bodyPr/>
          <a:lstStyle>
            <a:lvl1pPr marL="0" indent="0">
              <a:buNone/>
              <a:defRPr sz="1200"/>
            </a:lvl1pPr>
            <a:lvl2pPr marL="411480" indent="0">
              <a:buNone/>
              <a:defRPr sz="1200"/>
            </a:lvl2pPr>
            <a:lvl3pPr marL="822960" indent="0">
              <a:buNone/>
              <a:defRPr sz="800"/>
            </a:lvl3pPr>
            <a:lvl4pPr marL="1234440" indent="0">
              <a:buNone/>
              <a:defRPr sz="800"/>
            </a:lvl4pPr>
            <a:lvl5pPr marL="1645920" indent="0">
              <a:buNone/>
              <a:defRPr sz="800"/>
            </a:lvl5pPr>
            <a:lvl6pPr marL="2057400" indent="0">
              <a:buNone/>
              <a:defRPr sz="800"/>
            </a:lvl6pPr>
            <a:lvl7pPr marL="2468880" indent="0">
              <a:buNone/>
              <a:defRPr sz="800"/>
            </a:lvl7pPr>
            <a:lvl8pPr marL="2880360" indent="0">
              <a:buNone/>
              <a:defRPr sz="800"/>
            </a:lvl8pPr>
            <a:lvl9pPr marL="3291840" indent="0">
              <a:buNone/>
              <a:defRPr sz="8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C9C69-A8DA-4BD4-821B-12D9E72312E3}" type="datetimeFigureOut">
              <a:rPr lang="de-DE" smtClean="0"/>
              <a:t>07.05.2020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F18E2-2212-4B68-B394-C82D7C4645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8280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11430" y="5040630"/>
            <a:ext cx="4320540" cy="59507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411430" y="643414"/>
            <a:ext cx="4320540" cy="4320540"/>
          </a:xfrm>
        </p:spPr>
        <p:txBody>
          <a:bodyPr/>
          <a:lstStyle>
            <a:lvl1pPr marL="0" indent="0">
              <a:buNone/>
              <a:defRPr sz="2800"/>
            </a:lvl1pPr>
            <a:lvl2pPr marL="411480" indent="0">
              <a:buNone/>
              <a:defRPr sz="2400"/>
            </a:lvl2pPr>
            <a:lvl3pPr marL="822960" indent="0">
              <a:buNone/>
              <a:defRPr sz="2000"/>
            </a:lvl3pPr>
            <a:lvl4pPr marL="1234440" indent="0">
              <a:buNone/>
              <a:defRPr sz="2000"/>
            </a:lvl4pPr>
            <a:lvl5pPr marL="1645920" indent="0">
              <a:buNone/>
              <a:defRPr sz="2000"/>
            </a:lvl5pPr>
            <a:lvl6pPr marL="2057400" indent="0">
              <a:buNone/>
              <a:defRPr sz="2000"/>
            </a:lvl6pPr>
            <a:lvl7pPr marL="2468880" indent="0">
              <a:buNone/>
              <a:defRPr sz="2000"/>
            </a:lvl7pPr>
            <a:lvl8pPr marL="2880360" indent="0">
              <a:buNone/>
              <a:defRPr sz="2000"/>
            </a:lvl8pPr>
            <a:lvl9pPr marL="329184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411430" y="5635704"/>
            <a:ext cx="4320540" cy="845104"/>
          </a:xfrm>
        </p:spPr>
        <p:txBody>
          <a:bodyPr/>
          <a:lstStyle>
            <a:lvl1pPr marL="0" indent="0">
              <a:buNone/>
              <a:defRPr sz="1200"/>
            </a:lvl1pPr>
            <a:lvl2pPr marL="411480" indent="0">
              <a:buNone/>
              <a:defRPr sz="1200"/>
            </a:lvl2pPr>
            <a:lvl3pPr marL="822960" indent="0">
              <a:buNone/>
              <a:defRPr sz="800"/>
            </a:lvl3pPr>
            <a:lvl4pPr marL="1234440" indent="0">
              <a:buNone/>
              <a:defRPr sz="800"/>
            </a:lvl4pPr>
            <a:lvl5pPr marL="1645920" indent="0">
              <a:buNone/>
              <a:defRPr sz="800"/>
            </a:lvl5pPr>
            <a:lvl6pPr marL="2057400" indent="0">
              <a:buNone/>
              <a:defRPr sz="800"/>
            </a:lvl6pPr>
            <a:lvl7pPr marL="2468880" indent="0">
              <a:buNone/>
              <a:defRPr sz="800"/>
            </a:lvl7pPr>
            <a:lvl8pPr marL="2880360" indent="0">
              <a:buNone/>
              <a:defRPr sz="800"/>
            </a:lvl8pPr>
            <a:lvl9pPr marL="3291840" indent="0">
              <a:buNone/>
              <a:defRPr sz="8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C9C69-A8DA-4BD4-821B-12D9E72312E3}" type="datetimeFigureOut">
              <a:rPr lang="de-DE" smtClean="0"/>
              <a:t>07.05.2020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F18E2-2212-4B68-B394-C82D7C4645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3142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60046" y="288368"/>
            <a:ext cx="6480812" cy="1200152"/>
          </a:xfrm>
          <a:prstGeom prst="rect">
            <a:avLst/>
          </a:prstGeom>
        </p:spPr>
        <p:txBody>
          <a:bodyPr vert="horz" lIns="82296" tIns="41148" rIns="82296" bIns="41148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60046" y="1680214"/>
            <a:ext cx="6480812" cy="4752260"/>
          </a:xfrm>
          <a:prstGeom prst="rect">
            <a:avLst/>
          </a:prstGeom>
        </p:spPr>
        <p:txBody>
          <a:bodyPr vert="horz" lIns="82296" tIns="41148" rIns="82296" bIns="41148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360046" y="6674170"/>
            <a:ext cx="1680212" cy="383380"/>
          </a:xfrm>
          <a:prstGeom prst="rect">
            <a:avLst/>
          </a:prstGeom>
        </p:spPr>
        <p:txBody>
          <a:bodyPr vert="horz" lIns="82296" tIns="41148" rIns="82296" bIns="41148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7C9C69-A8DA-4BD4-821B-12D9E72312E3}" type="datetimeFigureOut">
              <a:rPr lang="de-DE" smtClean="0"/>
              <a:t>07.05.2020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460310" y="6674170"/>
            <a:ext cx="2280284" cy="383380"/>
          </a:xfrm>
          <a:prstGeom prst="rect">
            <a:avLst/>
          </a:prstGeom>
        </p:spPr>
        <p:txBody>
          <a:bodyPr vert="horz" lIns="82296" tIns="41148" rIns="82296" bIns="41148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160646" y="6674170"/>
            <a:ext cx="1680212" cy="383380"/>
          </a:xfrm>
          <a:prstGeom prst="rect">
            <a:avLst/>
          </a:prstGeom>
        </p:spPr>
        <p:txBody>
          <a:bodyPr vert="horz" lIns="82296" tIns="41148" rIns="82296" bIns="41148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BF18E2-2212-4B68-B394-C82D7C4645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0496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82296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8612" indent="-308612" algn="l" defTabSz="822960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68656" indent="-257176" algn="l" defTabSz="822960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205740" algn="l" defTabSz="82296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indent="-205740" algn="l" defTabSz="82296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51660" indent="-205740" algn="l" defTabSz="82296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263140" indent="-205740" algn="l" defTabSz="82296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674620" indent="-205740" algn="l" defTabSz="82296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086100" indent="-205740" algn="l" defTabSz="82296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497580" indent="-205740" algn="l" defTabSz="82296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82296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algn="l" defTabSz="82296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algn="l" defTabSz="82296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algn="l" defTabSz="82296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algn="l" defTabSz="82296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algn="l" defTabSz="82296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algn="l" defTabSz="82296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80360" algn="l" defTabSz="82296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91840" algn="l" defTabSz="82296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llipse 7"/>
          <p:cNvSpPr/>
          <p:nvPr/>
        </p:nvSpPr>
        <p:spPr>
          <a:xfrm>
            <a:off x="432800" y="3600448"/>
            <a:ext cx="1584000" cy="1584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5760" tIns="182880" rIns="365760" bIns="182880" rtlCol="0" anchor="ctr"/>
          <a:lstStyle/>
          <a:p>
            <a:pPr algn="ctr"/>
            <a:endParaRPr lang="de-DE"/>
          </a:p>
        </p:txBody>
      </p:sp>
      <p:sp>
        <p:nvSpPr>
          <p:cNvPr id="9" name="Ellipse 8"/>
          <p:cNvSpPr/>
          <p:nvPr/>
        </p:nvSpPr>
        <p:spPr>
          <a:xfrm>
            <a:off x="2016800" y="2016448"/>
            <a:ext cx="1584000" cy="1584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5760" tIns="182880" rIns="365760" bIns="182880" rtlCol="0" anchor="ctr"/>
          <a:lstStyle/>
          <a:p>
            <a:pPr algn="ctr"/>
            <a:endParaRPr lang="de-DE"/>
          </a:p>
        </p:txBody>
      </p:sp>
      <p:sp>
        <p:nvSpPr>
          <p:cNvPr id="10" name="Ellipse 9"/>
          <p:cNvSpPr/>
          <p:nvPr/>
        </p:nvSpPr>
        <p:spPr>
          <a:xfrm>
            <a:off x="3600800" y="3600448"/>
            <a:ext cx="1584000" cy="1584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5760" tIns="182880" rIns="365760" bIns="182880" rtlCol="0" anchor="ctr"/>
          <a:lstStyle/>
          <a:p>
            <a:pPr algn="ctr"/>
            <a:endParaRPr lang="de-DE"/>
          </a:p>
        </p:txBody>
      </p:sp>
      <p:sp>
        <p:nvSpPr>
          <p:cNvPr id="11" name="Ellipse 10"/>
          <p:cNvSpPr/>
          <p:nvPr/>
        </p:nvSpPr>
        <p:spPr>
          <a:xfrm>
            <a:off x="5184800" y="2016448"/>
            <a:ext cx="1584000" cy="1584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5760" tIns="182880" rIns="365760" bIns="182880" rtlCol="0" anchor="ctr"/>
          <a:lstStyle/>
          <a:p>
            <a:pPr algn="ctr"/>
            <a:endParaRPr lang="de-DE"/>
          </a:p>
        </p:txBody>
      </p:sp>
      <p:cxnSp>
        <p:nvCxnSpPr>
          <p:cNvPr id="17" name="Gerade Verbindung 16"/>
          <p:cNvCxnSpPr>
            <a:stCxn id="8" idx="7"/>
            <a:endCxn id="9" idx="3"/>
          </p:cNvCxnSpPr>
          <p:nvPr/>
        </p:nvCxnSpPr>
        <p:spPr>
          <a:xfrm flipV="1">
            <a:off x="1784829" y="3368477"/>
            <a:ext cx="463942" cy="463942"/>
          </a:xfrm>
          <a:prstGeom prst="line">
            <a:avLst/>
          </a:prstGeom>
          <a:ln w="1524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11"/>
          <p:cNvCxnSpPr>
            <a:stCxn id="10" idx="7"/>
            <a:endCxn id="11" idx="3"/>
          </p:cNvCxnSpPr>
          <p:nvPr/>
        </p:nvCxnSpPr>
        <p:spPr>
          <a:xfrm flipV="1">
            <a:off x="4952829" y="3368477"/>
            <a:ext cx="463942" cy="463942"/>
          </a:xfrm>
          <a:prstGeom prst="line">
            <a:avLst/>
          </a:prstGeom>
          <a:ln w="1524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12"/>
          <p:cNvCxnSpPr>
            <a:stCxn id="9" idx="5"/>
            <a:endCxn id="10" idx="1"/>
          </p:cNvCxnSpPr>
          <p:nvPr/>
        </p:nvCxnSpPr>
        <p:spPr>
          <a:xfrm>
            <a:off x="3368829" y="3368477"/>
            <a:ext cx="463942" cy="463942"/>
          </a:xfrm>
          <a:prstGeom prst="line">
            <a:avLst/>
          </a:prstGeom>
          <a:ln w="1524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2450006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Benutzerdefiniert</PresentationFormat>
  <Paragraphs>0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Windows-Benutzer</dc:creator>
  <cp:lastModifiedBy>Nico Rost</cp:lastModifiedBy>
  <cp:revision>3</cp:revision>
  <dcterms:created xsi:type="dcterms:W3CDTF">2020-05-06T13:11:45Z</dcterms:created>
  <dcterms:modified xsi:type="dcterms:W3CDTF">2020-05-07T09:26:14Z</dcterms:modified>
</cp:coreProperties>
</file>