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34" d="100"/>
          <a:sy n="34" d="100"/>
        </p:scale>
        <p:origin x="7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DD49-AB3B-4177-AD7E-AE140E415125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C4A-6DBD-4FA9-99E8-A26466D07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96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DD49-AB3B-4177-AD7E-AE140E415125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C4A-6DBD-4FA9-99E8-A26466D07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6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DD49-AB3B-4177-AD7E-AE140E415125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C4A-6DBD-4FA9-99E8-A26466D07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12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DD49-AB3B-4177-AD7E-AE140E415125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C4A-6DBD-4FA9-99E8-A26466D07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09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DD49-AB3B-4177-AD7E-AE140E415125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C4A-6DBD-4FA9-99E8-A26466D07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19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DD49-AB3B-4177-AD7E-AE140E415125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C4A-6DBD-4FA9-99E8-A26466D07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82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DD49-AB3B-4177-AD7E-AE140E415125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C4A-6DBD-4FA9-99E8-A26466D07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66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DD49-AB3B-4177-AD7E-AE140E415125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C4A-6DBD-4FA9-99E8-A26466D07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25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DD49-AB3B-4177-AD7E-AE140E415125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C4A-6DBD-4FA9-99E8-A26466D07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8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DD49-AB3B-4177-AD7E-AE140E415125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C4A-6DBD-4FA9-99E8-A26466D07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7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DD49-AB3B-4177-AD7E-AE140E415125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C4A-6DBD-4FA9-99E8-A26466D07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89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DD49-AB3B-4177-AD7E-AE140E415125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BC4A-6DBD-4FA9-99E8-A26466D07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1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/>
          <p:cNvSpPr/>
          <p:nvPr/>
        </p:nvSpPr>
        <p:spPr>
          <a:xfrm>
            <a:off x="1554481" y="839586"/>
            <a:ext cx="3474720" cy="89777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/>
              <a:t>vida_p</a:t>
            </a:r>
            <a:r>
              <a:rPr lang="es-ES" sz="1000" dirty="0" smtClean="0"/>
              <a:t>=100</a:t>
            </a:r>
          </a:p>
          <a:p>
            <a:pPr algn="ctr"/>
            <a:r>
              <a:rPr lang="es-ES" sz="1000" dirty="0" err="1" smtClean="0"/>
              <a:t>vida_j</a:t>
            </a:r>
            <a:r>
              <a:rPr lang="es-ES" sz="1000" dirty="0" smtClean="0"/>
              <a:t>=100</a:t>
            </a:r>
          </a:p>
          <a:p>
            <a:pPr algn="ctr"/>
            <a:r>
              <a:rPr lang="es-ES" sz="1000" dirty="0" smtClean="0"/>
              <a:t>turno=1</a:t>
            </a:r>
          </a:p>
          <a:p>
            <a:pPr algn="ctr"/>
            <a:r>
              <a:rPr lang="es-ES" sz="1000" dirty="0" err="1"/>
              <a:t>a</a:t>
            </a:r>
            <a:r>
              <a:rPr lang="es-ES" sz="1000" dirty="0" err="1" smtClean="0"/>
              <a:t>taque_p</a:t>
            </a:r>
            <a:r>
              <a:rPr lang="es-ES" sz="1000" dirty="0" smtClean="0"/>
              <a:t>=55</a:t>
            </a:r>
          </a:p>
          <a:p>
            <a:pPr algn="ctr"/>
            <a:r>
              <a:rPr lang="es-ES" sz="1000" dirty="0" err="1"/>
              <a:t>a</a:t>
            </a:r>
            <a:r>
              <a:rPr lang="es-ES" sz="1000" dirty="0" err="1" smtClean="0"/>
              <a:t>taque_j</a:t>
            </a:r>
            <a:r>
              <a:rPr lang="es-ES" sz="1000" dirty="0" smtClean="0"/>
              <a:t>=45</a:t>
            </a:r>
            <a:endParaRPr lang="es-ES" sz="1000" dirty="0"/>
          </a:p>
        </p:txBody>
      </p:sp>
      <p:sp>
        <p:nvSpPr>
          <p:cNvPr id="5" name="Elipse 4"/>
          <p:cNvSpPr/>
          <p:nvPr/>
        </p:nvSpPr>
        <p:spPr>
          <a:xfrm>
            <a:off x="2518758" y="99754"/>
            <a:ext cx="1546167" cy="374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inicio</a:t>
            </a:r>
            <a:endParaRPr lang="es-ES" dirty="0"/>
          </a:p>
        </p:txBody>
      </p:sp>
      <p:sp>
        <p:nvSpPr>
          <p:cNvPr id="6" name="Flecha abajo 5"/>
          <p:cNvSpPr/>
          <p:nvPr/>
        </p:nvSpPr>
        <p:spPr>
          <a:xfrm>
            <a:off x="3208713" y="532015"/>
            <a:ext cx="166255" cy="249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abajo 6"/>
          <p:cNvSpPr/>
          <p:nvPr/>
        </p:nvSpPr>
        <p:spPr>
          <a:xfrm>
            <a:off x="3208712" y="1853739"/>
            <a:ext cx="166255" cy="249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ombo 7"/>
          <p:cNvSpPr/>
          <p:nvPr/>
        </p:nvSpPr>
        <p:spPr>
          <a:xfrm>
            <a:off x="1525384" y="2219499"/>
            <a:ext cx="3532909" cy="11970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</a:t>
            </a:r>
            <a:r>
              <a:rPr lang="es-ES" dirty="0" err="1" smtClean="0"/>
              <a:t>vida_p</a:t>
            </a:r>
            <a:r>
              <a:rPr lang="es-ES" smtClean="0"/>
              <a:t> </a:t>
            </a:r>
            <a:r>
              <a:rPr lang="es-ES" smtClean="0"/>
              <a:t>Y </a:t>
            </a:r>
            <a:r>
              <a:rPr lang="es-ES" dirty="0" err="1" smtClean="0"/>
              <a:t>vida_j</a:t>
            </a:r>
            <a:r>
              <a:rPr lang="es-ES" dirty="0" smtClean="0"/>
              <a:t> </a:t>
            </a:r>
            <a:r>
              <a:rPr lang="es-ES" dirty="0" smtClean="0"/>
              <a:t>&gt;0?</a:t>
            </a:r>
            <a:endParaRPr lang="es-ES" dirty="0"/>
          </a:p>
        </p:txBody>
      </p:sp>
      <p:sp>
        <p:nvSpPr>
          <p:cNvPr id="9" name="Flecha abajo 8"/>
          <p:cNvSpPr/>
          <p:nvPr/>
        </p:nvSpPr>
        <p:spPr>
          <a:xfrm>
            <a:off x="3208712" y="3532909"/>
            <a:ext cx="166255" cy="249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3474721" y="3474720"/>
            <a:ext cx="83958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045829" y="2327043"/>
            <a:ext cx="83958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13" name="Rombo 12"/>
          <p:cNvSpPr/>
          <p:nvPr/>
        </p:nvSpPr>
        <p:spPr>
          <a:xfrm>
            <a:off x="1525383" y="3866458"/>
            <a:ext cx="3532909" cy="11970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¿turno==1?</a:t>
            </a:r>
            <a:endParaRPr lang="es-ES" dirty="0"/>
          </a:p>
        </p:txBody>
      </p:sp>
      <p:sp>
        <p:nvSpPr>
          <p:cNvPr id="14" name="Flecha abajo 13"/>
          <p:cNvSpPr/>
          <p:nvPr/>
        </p:nvSpPr>
        <p:spPr>
          <a:xfrm rot="16200000">
            <a:off x="5234941" y="4326772"/>
            <a:ext cx="184959" cy="276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 abajo 14"/>
          <p:cNvSpPr/>
          <p:nvPr/>
        </p:nvSpPr>
        <p:spPr>
          <a:xfrm>
            <a:off x="3208712" y="5106093"/>
            <a:ext cx="166255" cy="249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3374967" y="5047904"/>
            <a:ext cx="83958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SI</a:t>
            </a:r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5045829" y="3964130"/>
            <a:ext cx="83958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1300939" y="5413664"/>
            <a:ext cx="3981796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v</a:t>
            </a:r>
            <a:r>
              <a:rPr lang="es-ES" dirty="0" err="1" smtClean="0"/>
              <a:t>ida_j</a:t>
            </a:r>
            <a:r>
              <a:rPr lang="es-ES" dirty="0" smtClean="0"/>
              <a:t> = </a:t>
            </a:r>
            <a:r>
              <a:rPr lang="es-ES" dirty="0" err="1" smtClean="0"/>
              <a:t>vida_j</a:t>
            </a:r>
            <a:r>
              <a:rPr lang="es-ES" dirty="0" smtClean="0"/>
              <a:t> – </a:t>
            </a:r>
            <a:r>
              <a:rPr lang="es-ES" dirty="0" err="1" smtClean="0"/>
              <a:t>ataque_p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5540436" y="4273780"/>
            <a:ext cx="3981796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vida_p</a:t>
            </a:r>
            <a:r>
              <a:rPr lang="es-ES" dirty="0" smtClean="0"/>
              <a:t> = </a:t>
            </a:r>
            <a:r>
              <a:rPr lang="es-ES" dirty="0" err="1" smtClean="0"/>
              <a:t>vida_p</a:t>
            </a:r>
            <a:r>
              <a:rPr lang="es-ES" dirty="0" smtClean="0"/>
              <a:t> – </a:t>
            </a:r>
            <a:r>
              <a:rPr lang="es-ES" dirty="0" err="1" smtClean="0"/>
              <a:t>ataque_j</a:t>
            </a:r>
            <a:endParaRPr lang="es-ES" dirty="0"/>
          </a:p>
        </p:txBody>
      </p:sp>
      <p:sp>
        <p:nvSpPr>
          <p:cNvPr id="20" name="Flecha abajo 19"/>
          <p:cNvSpPr/>
          <p:nvPr/>
        </p:nvSpPr>
        <p:spPr>
          <a:xfrm>
            <a:off x="3208712" y="5896842"/>
            <a:ext cx="166255" cy="249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1300939" y="6211686"/>
            <a:ext cx="3981796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</a:t>
            </a:r>
            <a:r>
              <a:rPr lang="es-ES" dirty="0" smtClean="0"/>
              <a:t>urno=0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5540436" y="5106093"/>
            <a:ext cx="3981796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turno=1</a:t>
            </a:r>
            <a:endParaRPr lang="es-ES" dirty="0"/>
          </a:p>
        </p:txBody>
      </p:sp>
      <p:sp>
        <p:nvSpPr>
          <p:cNvPr id="23" name="Flecha abajo 22"/>
          <p:cNvSpPr/>
          <p:nvPr/>
        </p:nvSpPr>
        <p:spPr>
          <a:xfrm>
            <a:off x="7448206" y="4759556"/>
            <a:ext cx="166255" cy="249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 derecha 23"/>
          <p:cNvSpPr/>
          <p:nvPr/>
        </p:nvSpPr>
        <p:spPr>
          <a:xfrm>
            <a:off x="137157" y="2725534"/>
            <a:ext cx="1163782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/>
          <p:cNvSpPr/>
          <p:nvPr/>
        </p:nvSpPr>
        <p:spPr>
          <a:xfrm>
            <a:off x="137157" y="2785801"/>
            <a:ext cx="95600" cy="3939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137157" y="6674082"/>
            <a:ext cx="7477304" cy="76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 flipH="1">
            <a:off x="3133897" y="6532420"/>
            <a:ext cx="149630" cy="203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 flipH="1">
            <a:off x="7456517" y="5568489"/>
            <a:ext cx="157943" cy="114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 abajo 28"/>
          <p:cNvSpPr/>
          <p:nvPr/>
        </p:nvSpPr>
        <p:spPr>
          <a:xfrm>
            <a:off x="8204662" y="705022"/>
            <a:ext cx="166255" cy="249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6008020" y="714895"/>
            <a:ext cx="118473" cy="210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5199612" y="2743716"/>
            <a:ext cx="874912" cy="131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ángulo 31"/>
          <p:cNvSpPr/>
          <p:nvPr/>
        </p:nvSpPr>
        <p:spPr>
          <a:xfrm>
            <a:off x="6008019" y="663710"/>
            <a:ext cx="2296393" cy="11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ombo 32"/>
          <p:cNvSpPr/>
          <p:nvPr/>
        </p:nvSpPr>
        <p:spPr>
          <a:xfrm>
            <a:off x="6504710" y="1038571"/>
            <a:ext cx="3532909" cy="11970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</a:t>
            </a:r>
            <a:r>
              <a:rPr lang="es-ES" dirty="0" err="1" smtClean="0"/>
              <a:t>vida_p</a:t>
            </a:r>
            <a:r>
              <a:rPr lang="es-ES" dirty="0" smtClean="0"/>
              <a:t>&lt;0?</a:t>
            </a:r>
            <a:endParaRPr lang="es-ES" dirty="0"/>
          </a:p>
        </p:txBody>
      </p:sp>
      <p:sp>
        <p:nvSpPr>
          <p:cNvPr id="34" name="Flecha abajo 33"/>
          <p:cNvSpPr/>
          <p:nvPr/>
        </p:nvSpPr>
        <p:spPr>
          <a:xfrm>
            <a:off x="8188036" y="2319770"/>
            <a:ext cx="166255" cy="249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 derecha 34"/>
          <p:cNvSpPr/>
          <p:nvPr/>
        </p:nvSpPr>
        <p:spPr>
          <a:xfrm rot="5400000">
            <a:off x="9865896" y="1985963"/>
            <a:ext cx="974665" cy="19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/>
          <p:cNvSpPr txBox="1"/>
          <p:nvPr/>
        </p:nvSpPr>
        <p:spPr>
          <a:xfrm>
            <a:off x="8404169" y="2279764"/>
            <a:ext cx="83958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10415834" y="2136890"/>
            <a:ext cx="83958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38" name="Rectángulo 37"/>
          <p:cNvSpPr/>
          <p:nvPr/>
        </p:nvSpPr>
        <p:spPr>
          <a:xfrm>
            <a:off x="10062561" y="1594487"/>
            <a:ext cx="353273" cy="14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Rectángulo 38"/>
          <p:cNvSpPr/>
          <p:nvPr/>
        </p:nvSpPr>
        <p:spPr>
          <a:xfrm>
            <a:off x="6504710" y="2725534"/>
            <a:ext cx="2809717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mensaje= </a:t>
            </a:r>
            <a:r>
              <a:rPr lang="es-ES" dirty="0" err="1" smtClean="0"/>
              <a:t>jigglypuff</a:t>
            </a:r>
            <a:r>
              <a:rPr lang="es-ES" dirty="0" smtClean="0"/>
              <a:t> gana </a:t>
            </a:r>
            <a:endParaRPr lang="es-ES" dirty="0"/>
          </a:p>
        </p:txBody>
      </p:sp>
      <p:sp>
        <p:nvSpPr>
          <p:cNvPr id="40" name="Rectángulo 39"/>
          <p:cNvSpPr/>
          <p:nvPr/>
        </p:nvSpPr>
        <p:spPr>
          <a:xfrm>
            <a:off x="9485745" y="2717221"/>
            <a:ext cx="2533572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mensaje= </a:t>
            </a:r>
            <a:r>
              <a:rPr lang="es-ES" dirty="0" err="1" smtClean="0"/>
              <a:t>pikachu</a:t>
            </a:r>
            <a:r>
              <a:rPr lang="es-ES" dirty="0" smtClean="0"/>
              <a:t> gana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4926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47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</dc:creator>
  <cp:lastModifiedBy>Nico</cp:lastModifiedBy>
  <cp:revision>4</cp:revision>
  <dcterms:created xsi:type="dcterms:W3CDTF">2021-09-28T20:49:28Z</dcterms:created>
  <dcterms:modified xsi:type="dcterms:W3CDTF">2021-09-28T21:29:55Z</dcterms:modified>
</cp:coreProperties>
</file>