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2" y="174"/>
      </p:cViewPr>
      <p:guideLst>
        <p:guide orient="horz" pos="2954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B118-BC05-4CE9-AB48-6E66673A0980}" type="datetimeFigureOut">
              <a:rPr lang="es-AR" smtClean="0"/>
              <a:t>12/4/2023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0263-6CEC-48F1-8811-9D26D9FE8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88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B118-BC05-4CE9-AB48-6E66673A0980}" type="datetimeFigureOut">
              <a:rPr lang="es-AR" smtClean="0"/>
              <a:t>12/4/2023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0263-6CEC-48F1-8811-9D26D9FE8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434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B118-BC05-4CE9-AB48-6E66673A0980}" type="datetimeFigureOut">
              <a:rPr lang="es-AR" smtClean="0"/>
              <a:t>12/4/2023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0263-6CEC-48F1-8811-9D26D9FE8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69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B118-BC05-4CE9-AB48-6E66673A0980}" type="datetimeFigureOut">
              <a:rPr lang="es-AR" smtClean="0"/>
              <a:t>12/4/2023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0263-6CEC-48F1-8811-9D26D9FE8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280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B118-BC05-4CE9-AB48-6E66673A0980}" type="datetimeFigureOut">
              <a:rPr lang="es-AR" smtClean="0"/>
              <a:t>12/4/2023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0263-6CEC-48F1-8811-9D26D9FE8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24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B118-BC05-4CE9-AB48-6E66673A0980}" type="datetimeFigureOut">
              <a:rPr lang="es-AR" smtClean="0"/>
              <a:t>12/4/2023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0263-6CEC-48F1-8811-9D26D9FE8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874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B118-BC05-4CE9-AB48-6E66673A0980}" type="datetimeFigureOut">
              <a:rPr lang="es-AR" smtClean="0"/>
              <a:t>12/4/2023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0263-6CEC-48F1-8811-9D26D9FE8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181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B118-BC05-4CE9-AB48-6E66673A0980}" type="datetimeFigureOut">
              <a:rPr lang="es-AR" smtClean="0"/>
              <a:t>12/4/2023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0263-6CEC-48F1-8811-9D26D9FE8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396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B118-BC05-4CE9-AB48-6E66673A0980}" type="datetimeFigureOut">
              <a:rPr lang="es-AR" smtClean="0"/>
              <a:t>12/4/2023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0263-6CEC-48F1-8811-9D26D9FE8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064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B118-BC05-4CE9-AB48-6E66673A0980}" type="datetimeFigureOut">
              <a:rPr lang="es-AR" smtClean="0"/>
              <a:t>12/4/2023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0263-6CEC-48F1-8811-9D26D9FE8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248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B118-BC05-4CE9-AB48-6E66673A0980}" type="datetimeFigureOut">
              <a:rPr lang="es-AR" smtClean="0"/>
              <a:t>12/4/2023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0263-6CEC-48F1-8811-9D26D9FE8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9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B118-BC05-4CE9-AB48-6E66673A0980}" type="datetimeFigureOut">
              <a:rPr lang="es-AR" smtClean="0"/>
              <a:t>12/4/2023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0263-6CEC-48F1-8811-9D26D9FE8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68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657" y="-21762"/>
            <a:ext cx="12192000" cy="685465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160857" y="-14508"/>
            <a:ext cx="1216800" cy="6858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-160257" y="0"/>
            <a:ext cx="12193200" cy="684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/>
          <p:cNvSpPr/>
          <p:nvPr/>
        </p:nvSpPr>
        <p:spPr>
          <a:xfrm>
            <a:off x="2286327" y="-8449"/>
            <a:ext cx="1216800" cy="6858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/>
          <p:cNvSpPr/>
          <p:nvPr/>
        </p:nvSpPr>
        <p:spPr>
          <a:xfrm>
            <a:off x="3495875" y="-8449"/>
            <a:ext cx="1216800" cy="6858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/>
          <p:cNvSpPr/>
          <p:nvPr/>
        </p:nvSpPr>
        <p:spPr>
          <a:xfrm>
            <a:off x="4698234" y="-8449"/>
            <a:ext cx="1216800" cy="6858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/>
          <p:cNvSpPr/>
          <p:nvPr/>
        </p:nvSpPr>
        <p:spPr>
          <a:xfrm>
            <a:off x="5905455" y="-1195"/>
            <a:ext cx="1216800" cy="6858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/>
          <p:cNvSpPr/>
          <p:nvPr/>
        </p:nvSpPr>
        <p:spPr>
          <a:xfrm>
            <a:off x="7122255" y="-33558"/>
            <a:ext cx="1216800" cy="6858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/>
          <p:cNvSpPr/>
          <p:nvPr/>
        </p:nvSpPr>
        <p:spPr>
          <a:xfrm>
            <a:off x="8332439" y="-33558"/>
            <a:ext cx="1216800" cy="6858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/>
          <p:cNvSpPr/>
          <p:nvPr/>
        </p:nvSpPr>
        <p:spPr>
          <a:xfrm>
            <a:off x="9546276" y="-1195"/>
            <a:ext cx="1216800" cy="6858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/>
          <p:cNvSpPr/>
          <p:nvPr/>
        </p:nvSpPr>
        <p:spPr>
          <a:xfrm>
            <a:off x="1065238" y="-19050"/>
            <a:ext cx="1216800" cy="6858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/>
          <p:cNvSpPr/>
          <p:nvPr/>
        </p:nvSpPr>
        <p:spPr>
          <a:xfrm>
            <a:off x="-160557" y="691248"/>
            <a:ext cx="12193200" cy="684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 21"/>
          <p:cNvSpPr/>
          <p:nvPr/>
        </p:nvSpPr>
        <p:spPr>
          <a:xfrm>
            <a:off x="-160557" y="1389756"/>
            <a:ext cx="12193200" cy="684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 22"/>
          <p:cNvSpPr/>
          <p:nvPr/>
        </p:nvSpPr>
        <p:spPr>
          <a:xfrm>
            <a:off x="-160557" y="2071963"/>
            <a:ext cx="12193200" cy="684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 23"/>
          <p:cNvSpPr/>
          <p:nvPr/>
        </p:nvSpPr>
        <p:spPr>
          <a:xfrm>
            <a:off x="-160557" y="2754170"/>
            <a:ext cx="12193200" cy="684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 24"/>
          <p:cNvSpPr/>
          <p:nvPr/>
        </p:nvSpPr>
        <p:spPr>
          <a:xfrm>
            <a:off x="-160557" y="3434417"/>
            <a:ext cx="12193200" cy="684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-160557" y="4100769"/>
            <a:ext cx="12193200" cy="684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26"/>
          <p:cNvSpPr/>
          <p:nvPr/>
        </p:nvSpPr>
        <p:spPr>
          <a:xfrm>
            <a:off x="-160557" y="4781016"/>
            <a:ext cx="12193200" cy="684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 27"/>
          <p:cNvSpPr/>
          <p:nvPr/>
        </p:nvSpPr>
        <p:spPr>
          <a:xfrm>
            <a:off x="-160557" y="5458129"/>
            <a:ext cx="12193200" cy="684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4267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Ferratto</dc:creator>
  <cp:lastModifiedBy>Nicolas Ferratto</cp:lastModifiedBy>
  <cp:revision>4</cp:revision>
  <dcterms:created xsi:type="dcterms:W3CDTF">2023-04-12T14:38:09Z</dcterms:created>
  <dcterms:modified xsi:type="dcterms:W3CDTF">2023-04-12T16:06:06Z</dcterms:modified>
</cp:coreProperties>
</file>