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3" r:id="rId4"/>
    <p:sldId id="258" r:id="rId5"/>
    <p:sldId id="264" r:id="rId6"/>
    <p:sldId id="261" r:id="rId7"/>
    <p:sldId id="265" r:id="rId8"/>
    <p:sldId id="260" r:id="rId9"/>
    <p:sldId id="266" r:id="rId10"/>
    <p:sldId id="259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8"/>
    <p:restoredTop sz="94737"/>
  </p:normalViewPr>
  <p:slideViewPr>
    <p:cSldViewPr snapToGrid="0">
      <p:cViewPr>
        <p:scale>
          <a:sx n="136" d="100"/>
          <a:sy n="136" d="100"/>
        </p:scale>
        <p:origin x="14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0E42-4716-A33B-1D08-D94C0924C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B610-55BA-790E-7AD9-6365EE8A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84CE-A7F6-AE12-AA76-93BB7487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FD81-CBA5-5100-D81C-E8BADD37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BEBD-40C2-E617-0BD5-B5C8A000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EE3C-353C-D343-2A95-E24FDB83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B6F80-18D6-74B0-50CE-E44653EA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B169-E5B0-FB0E-D90E-C38D6153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486D-D351-3C86-1383-0321BA2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A68-0685-5149-26AC-6DEE1C2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9CB7E-4882-FAF3-D349-41F9A3ECF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FC094-974D-13A4-2A86-295EC084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B0D5-11EA-9A55-7750-64B9FE5B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C505-DA54-72B4-2D96-19D62FA1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CFF5-8954-F7C0-4344-989268B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E28-43E8-5591-8CF0-4235DC47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4A4-8144-ED63-5D03-9CF1B833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3059-33E0-57B3-16DB-A72D8138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F4C4-AF90-4A84-1CC8-291A4EBA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2228-77C0-DE8D-E133-88C8090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6D3-5D8B-92BC-3679-3D626FB1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B5AB-2AD8-D32B-E9E8-67200CF3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3DCF-1B97-96B6-3C94-2BD5C92F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CB93-9319-4981-B287-1E6A7A22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8D2D-B78F-C8E8-758B-2208DF22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8619-019A-95C2-07BC-7989FDF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585F-A502-A33F-DBAD-E8B0E6A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3179-0AD6-679B-5246-5B52C321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B4B8-055F-EDC3-EFD7-1F703A82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AEC5-CF52-10E3-1A3C-E2EE03D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BE5E-1B72-A0C0-D5A9-083ED62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5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B04B-1748-AB33-1B08-F806D7F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07F8-70EC-A369-FC03-B06C8C39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893E-0B16-0F30-CFF3-9C39CB38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A5DDC-C72E-F0F1-B377-6D698061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C4148-756F-E1EA-BEFE-34687A99E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C19D-BB3F-C1F7-D600-1FF3A8FA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3EA34-DF06-C3B2-0C67-907E21C1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B2E21-DB16-C0DD-69F1-D3A3C3B4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C95-5EC0-FCB7-F266-2EC9D162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AA1D2-4CE1-5635-8C9D-578BD3A8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AB04-2B8B-E121-7563-FD076D5F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ECB7-6E4F-8E27-7324-0103063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9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46AE4-42FD-DDA1-CE70-816A5B1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359CF-1167-5135-C38C-FB82956F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E3FF8-4D60-D7F5-12B7-E9A9C2E5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42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0E8-8A1E-CD92-6E3B-C5A1AE98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D96F-46EF-2750-C3BF-C0AD6CBC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FC37-97CD-A55C-45A2-2F8CF894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C813-F4AE-D7CD-44C3-28AEE76C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6A242-B4B7-04F0-6701-EAFD34C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3787-8814-4208-DAC9-99AB0EEF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F9CD-DDFF-B6AB-D172-9C69609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95FD-23D8-5D25-0FB0-15929DE41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31FE-3249-7A95-BCF9-E645EE5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B476-D9B1-4DD1-4120-DB5BE5E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4AE8-7B3A-65CD-07FF-78E7216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7FEE-FA76-B51C-CB35-B024BD9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989DF-1B99-290B-8A72-86305CEE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E769-7010-1F6F-5DF6-95C7AD80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A288-1908-D66E-8B3D-6E6F4B4FC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5F41-4351-1F47-B7E8-36D0C8A1DD6D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64A7-A5B7-5B7B-83AD-BCEB62F7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0796-32C2-D925-44B9-950F3FD6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2715-DF5D-6968-B0E4-3E1F65748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Data Visualization</a:t>
            </a:r>
            <a:r>
              <a:rPr lang="en-US" dirty="0"/>
              <a:t> </a:t>
            </a:r>
            <a:r>
              <a:rPr lang="en-US" sz="2800" dirty="0"/>
              <a:t>and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Dashboards</a:t>
            </a:r>
            <a:r>
              <a:rPr lang="en-US" dirty="0"/>
              <a:t> </a:t>
            </a:r>
            <a:r>
              <a:rPr lang="en-US" sz="2400" dirty="0"/>
              <a:t>with</a:t>
            </a:r>
            <a:r>
              <a:rPr lang="en-US" dirty="0"/>
              <a:t> </a:t>
            </a:r>
            <a:r>
              <a:rPr lang="en-US" b="1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7428A-0AF5-E5FF-BE28-A55AAF3BC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Nico San Pedro</a:t>
            </a:r>
          </a:p>
        </p:txBody>
      </p:sp>
    </p:spTree>
    <p:extLst>
      <p:ext uri="{BB962C8B-B14F-4D97-AF65-F5344CB8AC3E}">
        <p14:creationId xmlns:p14="http://schemas.microsoft.com/office/powerpoint/2010/main" val="327766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F9DB2-AC77-4619-06E0-385D0C67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" y="2517913"/>
            <a:ext cx="12103653" cy="18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7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815073" y="5433391"/>
            <a:ext cx="8561852" cy="1298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E902-F2B5-9555-4EB3-BE5F0C64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72" y="5447825"/>
            <a:ext cx="8561853" cy="12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68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74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0E6896-961C-B49F-7244-5CDDD6A1C4BB}"/>
              </a:ext>
            </a:extLst>
          </p:cNvPr>
          <p:cNvSpPr/>
          <p:nvPr/>
        </p:nvSpPr>
        <p:spPr>
          <a:xfrm>
            <a:off x="1908313" y="450574"/>
            <a:ext cx="2637183" cy="284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D2E2D-F8FD-37D8-6F74-448EB357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3" y="450574"/>
            <a:ext cx="2637183" cy="2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1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87920-94B8-E2E8-0F04-6F275165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82" y="0"/>
            <a:ext cx="6503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3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934817" y="3286539"/>
            <a:ext cx="2637183" cy="212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D6174-A53A-BBE8-7EAE-149C4944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74" y="463826"/>
            <a:ext cx="275692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AE2F1-2A99-599E-156F-4A35A00D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17" y="3286539"/>
            <a:ext cx="2637182" cy="21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2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2DFE8-529B-8E5E-A486-7D00B81F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11" y="0"/>
            <a:ext cx="886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0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4532243" y="-1"/>
            <a:ext cx="5724940" cy="5393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FBB5D-BB49-9FC3-8C13-8AF8C6C4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7" y="3286539"/>
            <a:ext cx="2597426" cy="212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F2B27-330B-3E3F-D7E7-0D2202AC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115" y="59650"/>
            <a:ext cx="5605196" cy="52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5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D62F7-1571-662D-1C0B-CFD3C8F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76" y="0"/>
            <a:ext cx="744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45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815073" y="5433391"/>
            <a:ext cx="8561852" cy="1298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E91BD-5CCE-38E9-0A59-A178B0E7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15" y="59650"/>
            <a:ext cx="5605196" cy="5274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1E902-F2B5-9555-4EB3-BE5F0C64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72" y="5447825"/>
            <a:ext cx="8561853" cy="12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12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</Words>
  <Application>Microsoft Macintosh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Visualization and Dashboards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Dashboards with Tableau</dc:title>
  <dc:creator>Nico San Pedro</dc:creator>
  <cp:lastModifiedBy>Nico San Pedro</cp:lastModifiedBy>
  <cp:revision>2</cp:revision>
  <dcterms:created xsi:type="dcterms:W3CDTF">2023-09-26T21:42:36Z</dcterms:created>
  <dcterms:modified xsi:type="dcterms:W3CDTF">2023-09-27T01:54:49Z</dcterms:modified>
</cp:coreProperties>
</file>